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23:39.124"/>
    </inkml:context>
    <inkml:brush xml:id="br0">
      <inkml:brushProperty name="width" value="0.08571" units="cm"/>
      <inkml:brushProperty name="height" value="0.0857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11 14 6369,'0'-4'212,"0"0"1,-3 1-736,-1 1 452,1 2 0,6 3 0,4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50.670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4056 1353 24284,'-11'-7'1939,"-2"1"-3031,2 1 1,-3-1 704,-2 1 1,1-1 546,-1-1 1,1-1 15,-1 1 0,1-1-108,-1 3 1,1-1 10,2-1 1,-1 2 235,0 1 1,3 2-879,2 0 238,1 1 55,5 1 0,0 1-608,6 1 0,4 2 903,4 3 1,4 1 101,1 1 1,1-2-71,-1 3 0,0-3 51,2 0 0,-3 0 189,2 0 0,0 0-149,2 0 1,1 0 117,0 0 1,2-1 595,1 1 1,0 0-1084,3 0 1,1 2 84,-2 1 0,1-1-33,-1-2 1,1 0 48,-3-1 0,0 1 29,-2-3 0,-7 2 333,-2-4-202,-4 0-180,-1-2 1,-9-3 191,-5-2 0,-11-1-63,-5-4 0,-3-1 206,-4-5 1,-5-1-36,-4-1 1,-5-5 71,-2 3 1,-1-3-223,-1 0 0,-1 1 203,1-1 0,-2-1 39,-1 1 0,1 0-140,4 3 0,5-3-20,4 0 0,4 0-131,1 2 1,6 3 12,1 2 1,5 2 33,4 0 0,6 3-443,3 2 320,0 1 1,7 2-817,0 2 0,9 1 576,7 6 0,7 4 207,5 4 0,2 2 94,5 1 0,0 3-80,2 1 1,-1 0 275,3 0 1,0 0-173,2 0 1,1 1 277,-1-3 1,4 1 537,1-4 1,0 3-543,0 1 1,3-1-337,-3-3 0,2 0-24,-7-1 1,-1 0-49,-5-3 0,-4 1 197,-1-4 1,-8-2-318,-4-1 1,-5-3 232,-4 0-116,-4 0 0,-6-3-43,-6-1 1,-7-3 371,-7-2 1,-5-2-12,-7-3 1,-3-2-57,-3 0 1,-4-3-27,-6 0 0,0-1 91,-9-3 1,0-2 179,0-2 0,0-1 69,1 0 0,1 2-217,1 0 1,6 3-139,6 2 1,4 1 119,5 2 0,3 1 11,6 3 1,5 3-41,6 2 1,3 4 46,4 3-24,4-2 1,1 4-542,7 0 1,3 4 340,8 5 1,6 2 102,5 3 1,5 3-145,4 1 0,1 3 30,5 2 1,-3 0-4,5 3 1,-1 1 45,1-2 0,-1 4-120,6 1 1,1 0 464,5-3 1,-2 0-403,-2-2 1,-1 2 36,-4-5 1,1 4-23,-1-3 0,-5-3 35,-7-4 1,-6-2 125,-7-3 0,-5-3 75,-4-4-90,-2-2 44,-6 1 0,-1-6-1495,-3-2 0,-4-1 1101,-3-1 1,-1 0-145,-3-3 0,-1 0 235,-1-1 0,-1-2-186,0 1 0,0-1 129,0 0 1,0-1 52,-2 0 1,-3-1 180,-4-1 0,-2-1 1274,-5-4 0,-6-3-964,-7-1 0,-7-5-141,-7-2 1,-3-2 32,-4 0 1,0 0-44,-2 2 1,0-1-57,2 3 0,-2-2 42,6 2 1,6 2-85,6 3 1,8 4 27,3 0 1,6 1-155,5 4 1,6 1 17,7 3 1,2 2-511,4 3 553,3 3 1,4 1-1071,5 3 0,8 4 906,5 3 0,11 4 29,8 5 0,4 5 24,2 4 0,2 1 15,1-1 0,1 3 73,-1-2 0,0 1 49,3-4 1,-6 2 178,3-4 1,3 3 716,-1-3 0,2-1-910,-2-2 0,-1 0-22,-4 0 1,1-1-37,-5-3 0,-2-1 9,-3-2 0,-3-1 166,-6-3 1,-4-1-299,-5-1 1,-4-2 155,-3-3 1,-4 0-536,0 0-282,-4-3 0,-2-2 441,-5-4 0,-3 1 143,-5-4 1,1 1 137,-5-3 1,1-1-4,-4-1 0,1 1 96,-5-3 0,1-1 86,-3-2 1,-1 2 247,-6-1 0,-1 3 549,-6-4 0,-2 1-343,-5-3 1,-1 1-331,-2-3 0,-2-1-31,-4-1 0,2 2-75,2 2 1,2 3-87,5 1 0,7 2 51,2 3 1,10 4-107,1 1 1,5 2-137,3 2 1,4 2-291,5 3-261,4 0 0,3 1-355,4 1 1,8 5 1127,6 4 1,8 2 12,6 1 0,2 3-3,7 2 0,-3-2 36,1 2 1,3 0 93,2 2 1,1 1 22,-2-3 0,3 1 197,2 0 1,2 0 532,0-1 0,4 1-923,-1-2 0,3 1-158,-5 0 1,0 0 60,-3 0 0,0-1 14,-5 0 0,-1-3 35,-6 1 0,-5-2 37,-1-2 0,-8 0 189,-2-3 0,-5 0-200,-4-5 278,-2 2-326,-3-5 169,-1 2 1,-4-4-116,-4-1 1,-2-5-236,-7-4 0,-5-3 113,-2-2 1,-5-2-20,-2-3 0,-2 1 126,-5-1 0,-2-2-74,1 0 0,-1-2 163,2 2 0,-3-1-126,-3 1 1,-5-2 34,-4-5 0,2 1 161,-2-3 0,1 3-1,-3 2 0,-4-1-75,-1 3 0,-1 0-88,0 0 0,2 2-46,-1-2 0,2 2 93,5 0 0,5 4-85,9 1 0,4 5 18,5-1 1,5 5 62,6 0 0,4 2-105,3 2 129,5 2-92,1 3-322,15 0 1,1 5 287,12 2 0,4 5 19,3-1 0,7 5 55,2 3 1,5 1-22,0 0 0,2 1-28,0 0 1,6 2-94,1 0 1,3 0 50,-3-3 1,7 4 456,-5 2 1,5-2-326,-2 1 1,-3-2 4,-1 0 0,-2-3-128,-4-1 0,0-3 28,-7-2 1,-3-1-50,-8-1 0,-7-3 266,-7-4 1,-6-2-67,-2 0 31,-3-3 0,-4 3-582,-3-6 1,-6-1 280,-5-5 0,-6 0 166,-4-2 1,-6-4 155,-5-3 0,-4-2-88,-1-1 0,0 1 55,0-1 1,-4-2-73,-2 0 1,-9-2 193,-1 2 0,1-1 207,-1 1 1,1 1-308,-5-1 1,2 0-109,2 0 1,2 2-88,2 3 1,2 0 16,1 0 0,5 1-11,7 3 0,4 3-8,7 2 0,4 4-315,7 0 38,2 3 129,6-1 0,3 6-425,5 2 1,6 4 563,8 3 0,4 1 202,8 1 1,2 2-104,5 3 0,1 0 102,1-1 1,0 2 43,0-1 0,3 0-138,6-1 1,1 2 8,2-1 1,0 0 590,4 2 0,-2 0-634,5 0 1,-1-2-115,-5 0 1,6 1 20,-8-2 1,1-1-40,-7-1 0,-3-4 31,-9-3 0,-6-2-170,-13-3 467,-2-1 0,-8-6-1394,-3-4 0,-9-4 946,-7-5 1,-5 1 155,-4-4 0,-3-2-3,-7-2 1,-3-3-29,-1 1 1,-1 1 249,-2 1 0,0 0-42,-1 0 1,-6-3 71,-4 0 0,4 2 1235,-2-2 1,1 2-1007,-3-1 1,0 1-203,2 3 1,1 3-104,4-1 0,5 6-39,4 0 1,3 3-164,5 1 0,3 4-18,10 0 0,3 4-720,6-2 545,0 3 1,4 0-1021,3 3 0,9 1 1423,8 2 1,6 4 43,4 2 1,4 2-33,3 2 0,3-1 30,0 3 0,3-1 59,-1 1 0,4 0 99,0 0 1,3 1-356,-5-3 1,7 3 1197,-5-3 0,5 0-1240,-2-2 0,-2-1-95,-2-2 1,-5-1-104,-5-3 1,-2-3-138,-5-2 1,-5-1-125,-6-1 1,-4-1-324,-5-1 0,-2 0-686,-3-5 0,-7 0 2126,-5-4 1,-4-1-129,-7-1 1,-3-4-319,-4-2 1,-1 2 41,-4-2 1,1 2 118,-1-2 1,-1-1 110,-1 2 0,2 0 182,3 0 1,-3 2 805,-4-2 1,1 1-1123,-2-1 0,4 3-60,0-1 1,1 2-145,3 2 0,3 0-32,6 3 1,3 2-59,6 2 0,6 4-338,1-1 187,5-2 1,0 6-294,7 0 0,6 7 633,10 2 1,5 2-80,4 1 1,5 3 16,-1 1 1,5 2-1,-2-2 1,2 2-23,-3-2 0,2 2 73,-1 1 0,-1 0-152,3-1 1,1 0 328,3-1 1,-3-3-327,2-2 1,-5-1-157,2-1 1,0-1-87,0-4 0,-3 2-5,-3-5 1,-3-1-29,-5 0 0,-4-3-22,-5 0 0,-7-3-424,-2-1 0,-5-3-380,0 1 0,-7-4 562,-4-2 0,-10-1 621,-4-1 1,-7 0 2,-4-2 0,0-1 207,-3-2 1,1-1-16,2 2 0,-4 0 137,-1 0 0,1 0 433,-1 0 1,1 1 584,-1 3 0,4-1-821,5 1 1,3 0-271,4 5 0,1-1-324,6 3 0,3 1 129,4 2 80,1 1-782,1 3 164,3 0 1,4 0 39,5 0 0,8 5 416,5 2 0,5 4 41,5 1 1,3 3-56,1 1 1,1 0-37,-1-2 1,2-1-112,-2-1 1,-1 0 99,-2-3 1,1 3 189,-1-3 0,0 2 120,1-1 0,0-1-460,-3-2 0,2-1-112,-3-2 0,-5 0-55,0-1 0,-8-3-109,-2 3 64,-2-6 1,-6-1-702,-3-2 1,-9-4 958,-8-2 1,-11-3 38,-6-1 0,-8-3 239,-1 0 0,-7 1-67,-1 0 1,-5 0 89,-1-3 1,-4-2 106,1 0 1,-2-1 31,-5 1 0,3 2 896,-2-2 0,2 2-1089,2 3 1,2-1-282,0 3 1,8 2-5,1 5 0,9 2 15,7 0 1,5 3-69,4 2 1,6 1-211,7 1 1,3 1-218,5 1 1,3 4-349,4 3 0,8 6 741,6-1 1,10 6 418,6 1 0,4 4-66,5 1 1,4 3 38,6 4 1,2 0 73,-3-1 1,3 1 106,2 0 0,2 3 101,7 4 0,2-2 466,-2 1 0,1-3-720,-1 1 1,-1-2-101,2-1 0,-6-2-21,-1-2 1,-5-4-6,-3-1 0,-10-6 103,-5 0 0,-8-5 17,-4-2 1,-7-2 14,-3-3 0,-6-4 474,0 0-578,-4-3 0,0 0-1359,-3-3 1,-4 0 1055,-3-4 1,-4-3-28,-5-2 1,-2-2 80,-5-2 1,-2-1-18,-2-4 1,-6 0 131,-2 1 0,-4-3-16,0 0 0,-6-1 166,-3 1 1,-5-2 1082,-5-2 0,-2-3-823,0 0 1,-4 0-157,0 3 0,1 2-76,5 2 1,-2-1-6,2 1 1,2 3-153,1 4 1,6 2-25,8 0 1,3 3-94,6 2 1,5 2-83,4 2 0,4 2-52,3 0 1,5 3-303,1-3 0,6 6-576,2 1 0,5 5 890,7 0 1,8 6 244,12 1 0,2 6 34,7 4 0,6 3 45,3 1 0,5 7 34,0 0 0,-1 4-82,1-1 0,-1-3 71,1 0 1,0 1 827,-2 1 1,-4-1-669,-3-1 0,-2-4-353,0-3 0,-3-1 52,-2-6 1,-4 0 73,-8-5 0,-2-2-39,-7-4 1,-3-2 17,-6-4-105,-4-2 0,-3-1-76,-7-6 0,-10-6 404,-8-5 0,-9-6-35,-7-1 0,-5-5-69,-4-2 1,-3-3-39,-5-6 0,-6-1 129,-5-4 1,-1 3 0,-4 0 0,1 1 170,-10-1 1,5-2 85,0 2 0,7 4-382,2 0 0,5 6 21,2 2 1,1 2-62,3 4 1,4 4-58,3 1 1,2 2-23,1 2 0,1 0-133,4 3 1,2 3-113,7 4 1,3-2-1,3 2 0,5 0-31,4 2 0,2 2-188,3 0 0,4 4-401,1-2 1,1 0 118,1 1 1,2-1-295,1 0 0,2 0-1668,0-2 990,1-1 775,1 2 1,3-3 1211,2 0 1,5 1 62,4 1 1,3 0 345,6 2 0,5-1 15,4 1 1,8 2 316,4 3 0,3-1 247,4 4 0,5 0-177,6 4 1,3 3 130,4 4 0,0 1-843,0 4 0,1 2-104,-1 2 0,-3 1-78,-8 0 0,-4 0-21,-6-4 0,-3 4-114,-1-3 0,-3 3-127,-4-1 1,-1 1-85,-3 2 1,-5-4-126,-1-1 1,-4-1-174,-3-2 0,0 1-56,-4-1 1,0 0-43,-5-2 1,-1 1-76,-3-3 0,-2 3-90,-1-3 1,-2-3 35,0-1 0,-1-2-9,-1 2 0,1-2 135,1-3 1,-1-1 57,1 1 0,1-2 266,-1-1 0,1-5 285,0 1 18,-3-2 273,4-1 0,-4-1 581,0-6 0,-4-4-398,-3-4 0,-4-3 198,-5-2 0,-5-2 11,-4-5 1,-5-2 6,-2-2 0,-2-2-385,0-1 0,-5-1 234,-2-4 0,-2 1-50,-5-1 0,1-1-266,-3 2 0,-5-4 189,0 3 1,-5-4-148,0 0 1,-1 1-87,-1 2 1,-3-2-19,-2 1 0,0 0 47,0 3 1,2 1-30,3 3 0,1-4-64,4 4 1,-1 1 13,10 6 0,5 4-31,11 1 0,4 5 9,0-1 0,4 5 24,6 0 1,0 2-149,4 2 0,1 1-104,7 2-50,-1 1 1,3 1-966,2 5 0,5 1 665,3 1 0,6 3 287,6 1 0,5 5 94,6 0 1,4 3 38,3-1 0,0 2 63,4 1 0,-2 3-42,6 1 0,3 2 170,11 0 0,1 2 854,3 1 0,3-1-514,1 3 1,2 3-365,-1 4 1,-3 0-133,-4 0 1,-5-3-40,-5 1 1,-4-1-125,-2 0 1,-2 3 9,0 2 1,-2 0-123,-1 1 0,0-1-62,-4 1 0,-2 1-145,-6 1 0,-4 0-44,0-3 1,-3 2 11,0-2 0,0 0 52,-4-4 1,0-2-10,-5 2 0,-1-6 34,-3-3 0,-1-1-52,-1-4 1,0-1 33,-3-4 0,3-3 174,-3-4 0,1-5 453,-3 1-369,0-4 1,0-1 570,0-4 1,-3-3 1,-2-4 0,-4-5-93,-3-4 1,-2-5 165,-2-3 0,1-1-258,-3 0 1,0-3 86,0 0 1,0-3-277,2 1 0,1-4 425,-4-1 0,3-5-645,-2 1 0,-4-5 190,-3 3 0,-4-6 55,-1 3 1,-8-8 68,2 1 1,-9 0 60,1 0 0,-5 2-69,-1-2 0,-4 3 243,1-3 1,-2 3-162,-2-1 1,-4 0 273,-1 0 1,-1 3 34,6 2 1,-3 4 7,2 1 0,2 5 38,3 6 0,2 5-63,5 2 0,5 3-66,4 4 0,7 4-240,3 7 1,4 0-108,3 3 1,2 2-579,4 2 0,4 3-289,3 0 0,1 1-688,4 1 0,1 2 505,3 0 0,5 4 582,7-2 1,10 3 434,8 2 1,3 1 197,4 1 0,-3 2 75,1-1 0,0 0 148,0 2 1,3-2 507,-1-1 1,2 0 488,3 3 0,1 0-463,3-1 0,6 3-596,1 0 1,0 3-338,1 0 0,-3 1-69,5 3 1,-5-1-22,-3 4 0,-4-4-9,-2 4 0,-5-2-196,-2 1 1,-3 0-13,-2-4 0,-2 1-38,-4-4 1,0 1 16,-3 0 1,-3-2-146,-4-1 1,0-1 30,1 1 0,-2-5 77,-4-2 1,2-1 54,-4-1 1,-2-4 16,-3-1 0,-1-3-525,1-2 1102,-2-2 0,1-2-1225,-3-5 0,-6-2 949,0-2 1,-4-1-3,1-4 0,1-3-163,-4-1 1,0-2 21,-4-1 1,1-2 277,-4 0 0,0-3 27,-4 1 1,-1-5-262,-4-3 0,-3 0 1053,-1-2 0,-3-2-880,-4-2 1,-4-3 82,-8-1 0,0 3 200,-2-2 0,-2 4-57,0-3 0,-3 1-26,-2-4 1,2 5-19,3 2 0,3 7 26,1 3 0,5 4 26,3 0 0,4 4-16,5 3 0,2 3-131,5 1 0,2 3-197,2 4 0,6 0-46,3 3-93,3-1 0,7 6-1157,2 2 0,2 0 326,2 1 0,6 1 857,6 4 1,6 1 18,5 1 1,2 1 211,0 0 0,5 0 48,2 3 0,3 0-5,2 4 1,1 0 58,-3-1 0,7 7 999,2 3 1,3 1-431,4 1 1,0-1-723,-5 1 0,4 2-170,-3-2 1,1 5-109,-2 2 1,-1 1 1,-1-1 1,2 5-67,-2 0 0,-2-1 4,0 1 0,-8-3-38,-4-2 0,-2 1-87,-5-3 0,0-3-29,-9-4 1,-1-5-46,-3-2 1,-2-2-21,-3-3 0,-4-2-150,0-4 1,-2-3-856,-1-2 826,0-3 1,-4-1 739,0-6 1,-5-3 262,-3-3 1,-4-6-30,-2-2 0,-6 1 159,-4-3 0,-2-1 112,-5-3 0,-4-4 185,0 2 0,-3-2 144,3-3 1,-3 1-6,-4-4 1,-1 2-572,-6-1 0,2-1-236,-4 3 0,-3-5 69,-6 0 1,1-3-144,-2 1 0,0-2-50,1 2 1,4 0 54,3 3 0,11 3-2,0 1 0,8 4-32,4 3 1,5 5 31,6 2 1,6 4-33,3 3 0,3 4 211,4 0-243,3 4 1,3 1-655,6 7 0,8 4 673,7 5 1,9 3 125,4 4 1,1 1-113,5 4 1,1 0 11,4 2 0,2 2-34,4 5 1,0 1-141,3 4 0,1-1 46,3 0 0,2 1 710,3-1 1,-2 1-523,0-1 1,-1 3-116,0-1 1,-3-1 23,-6-3 0,-2-3 16,-5 1 0,-2-2-93,-6-1 0,-4-2-20,-1 1 1,-3-5-54,-4 0 1,-1-4-63,-6-3 1,-3-4-116,-4 0 0,-2-4-543,-2-1-149,1-2 405,-5-3 459,2-3 1,-7-4 563,-3-5 1,-3-4-231,-4-3 1,-3-3 24,-1-1 1,-2-1 176,-1 1 0,0 1 56,-2-4 1,1 1 153,-4-3 1,1 0-279,-3 1 0,-2-3 323,-2-2 1,-6 0-824,-3-5 0,-5-1 340,-3 1 1,-3-3 8,1 1 1,-3-4-74,-1-4 1,-1 0-53,-1-2 0,-2 1 8,-3 0 1,3-1-49,1 1 0,7 1 43,5 3 0,5 4-125,9 5 0,2 3 235,5 2 1,4 6-264,5 3 0,5 3 242,4 4-240,1 4 1,9 3 79,1 4 1,12 6 174,7 4 1,6 6-36,3 5 1,5 5-63,2 2 1,4 5-1,3 2 0,-1-1-37,-2-2 0,0 4 40,-2-1 1,6 7-106,1-3 1,2 2-109,-2 1 0,-3-6 25,-1 2 0,1-3 92,1 0 0,0 1 54,-2-4 0,0 0 5,-5-3 1,1 0 45,-1-3 0,-3-4 80,-3-3 0,-3-1-10,-2-2 1,-4 0-91,-4-1 1,-3-3-38,-5-5 0,-3-3 48,-5-3 264,3-4 0,-8 1-456,-2-4 1,-4-5 143,-9-7 1,-5-3 5,-4-4 0,-7-2 66,-3 0 1,1-1 71,-1 1 0,1 0 61,-5-3 0,2 0-58,-5 0 1,2-1-181,-3 0 1,1-2 441,0 1 1,1-1-245,0 4 0,-4-2 9,-1-1 0,1-2-122,-1 1 1,3-4-47,-1 3 0,2 0-8,1 0 0,1 2-50,3 1 1,2 3 67,7 6 1,0-2 6,5 4 1,3 1-51,4 4 1,4 1-18,0 3 1,6 1-618,-1 1 465,5 2 0,-1 4-940,3 1 0,4 3 848,3 4 1,3 0 278,6 5 1,5-1 74,4 5 0,5 1 52,2 4 0,2 1-85,1 1 1,1 2 168,-2-2 0,4 2-29,-3 1 0,1-1 974,-2 1 0,3-1-766,0-2 1,2 4-264,-2-1 1,0-1-84,-3-2 1,1 0-58,-1 3 0,4-1 56,1 1 0,-1-3 54,1 1 1,-5-4-4,0 1 0,-1-2 0,-1 0 1,-2-1-36,-5-2 0,-3-2-21,-6-4 0,-3-3 1,-6-4 13,-3-2 1,-3-3-281,-5 0 0,-5-6 447,-10-4 1,-3-3-129,-8-3 0,1-1-42,-3-4 1,-3 1 32,-4 2 1,1-1 42,1 2 0,1-1-46,-1 2 1,3-3 78,-1 0 0,-2-1 359,0 0 0,-2 1-543,0 1 0,-1 0 19,3 0 0,3-1 49,2 3 0,2-3-13,1 3 1,-2-3-22,1 1 0,-2-2-5,2-1 1,1 0-145,4 1 0,1 0-51,3 1 0,1 0 22,2 3 0,1 0-16,3 2 1,1 1-58,2 2 1,-2-2-248,4 4 56,0 0 110,2 2 71,3 3-61,1 1 1,4 6-175,1 2 1,5 2 564,5 2 1,5 3 117,3 4 0,2 4-98,3 3 0,3 3 2,4-1 0,1 2 32,1 0 1,-1 1 181,4-1 0,-2 1-156,0 0 0,-2 0 599,1 2 1,-1-2-658,4 2 0,-3-2 5,-2-3 0,1 0 57,-3-3 0,0 0-51,-2 1 0,-4-2-67,-1-3 0,-1 1-42,-2-3 1,-3 0-156,-3-2 0,-1-2 128,-4-1 1,0-2-734,-5 0-123,2-2 168,-5-3-430,2-1 1216,-3-3 1,-3-2 151,-1 0 1,-3-3 6,-2 3 0,-1-4 67,-3 2 0,-1-2-110,-7-1 1,1-2 367,-5-1 1,0-2-241,-3 1 0,0 0 463,1-1 1,-2 1-553,0-3 1,0 0-196,-1 1 0,0-1 36,0 0 1,0-1 48,2-1 0,1 0-8,-1-3 0,0-3-94,-2 1 0,4-1-70,-2 1 0,3 1 19,0-1 0,-1 1-3,3 2 1,0-2-49,2 4 1,3-1-53,2 3 1,2-1-69,0 3 1,3 3-28,2 2 126,4 0 1,2 6-276,3-4 0,0 4-1309,0 1 1304,3 3 1,2 7 124,4 2 1,3 1 284,4 1 1,-1 0 46,3 2 0,-1 0-75,1 2 1,0 3 44,3 2 0,2 0 326,0-3 1,3 4 504,-1 1 0,0-1-768,0-1 1,0 0 271,0-2 1,2 3-216,-2-3 0,4 2 24,1 0 1,1-1 0,-1 3 0,0-2 114,2 0 0,0-1-104,-2 1 0,-4-4 6,1 2 0,-1-3-39,2 1 0,-3-3 57,-2-2 0,-2-1-8,0-1 0,-4 0-73,-1-3 1,-4-2 132,-3-2-64,-1-1 6,-1 0 60,-3 2-1026,-1-5 636,-3 2 1,-6-6 57,-1-2 0,-2-1 58,0-1 0,1 3 90,-1-1 0,1 1-180,2-3 0,-1 1 9,0 1 0,0-1 15,0 1 0,-1-1 456,-1-1 1,1 0-15,-4 0 0,1 0-333,-3-2 0,-1 0 70,-1-2 0,1 1-103,-4-1 0,3-1 87,-2-1 1,0-2-60,-3-1 0,-2 1 23,0-4 1,-3 1-24,1-3 1,0 3-17,0-1 1,2 2-24,-2-2 0,2-1-42,-3 2 0,3 0-16,-2 0 0,0-3 37,-3-2 1,3 0 10,-1 3 0,4 1-56,-1-2 1,4 4-49,1-4 0,2 2-156,0-2 0,-1 1 85,1 2 1,-2-1 106,2 3 0,0-3-99,2 3 0,-2-2 87,0 2 0,-1 0 33,1 2 0,1-2-65,-1 0 0,2 0 66,0 2 1,0 0 125,0 0 0,1 3 30,2-1 0,0 2-150,2-2 0,1-1-40,-1 2 0,1 1-34,1 0 0,3 0-156,-1 1 0,1 0 183,-3 2 1,2-2-135,0 0 0,1 0 161,-3 2 1,2 0-124,1 0 1,-1 0 256,-2 0 0,3 0-27,-1 0 0,4 3-192,-2-1 1,2 3 507,-2-3-375,3 4 107,-3-2 335,3 3-445,6 0 0,1 3 216,7 1 0,0 3 268,0 2 0,2 0 185,0 2 0,3 1-235,0 2 1,0 2 33,2 0 1,5 3 86,2-1 1,4 3-308,0 2 1,1 1 152,-1 1 0,2 3-388,-2-1 1,-1-2-95,-1 0 0,-3-3-38,-1-1 0,-1-3 143,-4-2 1,-5-5-35,-7-2 0,-4-2-177,0-2 1,-4-2-688,-1-3 0,-5-2 1019,-6-2 1,-4-2 133,-6-5 1,-2-3-71,-3-2 0,2-3-98,-2 1 0,0-5-45,-4 0 0,-1-3 17,-3 1 1,-3-1 281,0 1 1,-3-2 460,1 1 1,-2 2-659,0-1 0,0-3-122,-1-2 1,1 2 50,0 0 1,1 5 144,3-2 0,1 3-50,6 1 0,1 3-70,4 2 1,-1 3 74,6 1 1,0 2-85,7 3 0,2 1 14,2 1 1,2 2-75,2 0-116,2 3-516,3-4 283,6 8 1,3-1 334,7 4 1,1 3 67,4 2 1,3 1-127,1 1 0,1 0 91,0 2 0,3 0-54,-2 2 1,6 0-11,2 3 0,0 0 185,4 2 1,0-1 287,2 1 1,4 1-429,1-1 1,-2 0-3,0-3 0,0 0 18,-3-1 0,-2 0 47,-7-3 0,-4-1 58,-5-3 1,-2-2-114,-3-3 0,-4-1 182,-5-2 0,-4-1-39,0-3-468,-3 0 0,-3-5-225,-6-2 1,-6-5 405,-6-2 0,-1 0-104,-3-5 1,1 1 88,-4-3 0,0-2-46,-4 0 1,-1-3 41,-4 1 1,0-1 178,-2 0 1,0 0 345,-2 3 1,-5-3 131,0 1 0,-2 1-246,-3 1 0,4 0-40,1 3 1,-1-5 0,-1 4 0,-1-3 44,-2 1 1,3-2-50,2 5 1,3-3-71,7 5 0,1 1-41,3 1 1,3 2-14,7 3 0,0-2-83,1 4 1,3 2-43,5 3 0,1 2-440,3 0 283,3-2-392,1 3-15,3-2-477,3 3 0,4 1 929,4 1 0,3-1-55,2 1 1,3 1-1,4 0 1,0 1 219,3-1 1,1 2-123,1 0 1,3 1 249,3 1 1,6 3-87,1 1 0,3 1 994,0 1 1,-2 2-848,1 3 1,2 2 92,-1-1 0,0 1-41,0 3 0,-2-1-37,2 1 1,0-1-23,0 1 0,-1-3-12,-1 3 1,-2-3-90,-4 3 0,-2-2-125,-6 0 0,-2-3-48,0-2 0,-3 0-93,-5-2 1,-3 0-86,-4-5 0,-5 0-816,1-5 671,-4 3-45,0-7 1,-6 3-269,-2-3 1,-4-3 883,-3-1 1,-1-3-156,-1-2 1,1-2-98,-1-3 1,-2 0 151,0 1 0,0-1 172,2 0 0,-3 0-235,-2 0 0,0-2 332,-2 0 1,-3 0 396,-1 2 1,-6-2-664,-3 0 0,-2-2 17,-3 2 0,0-4 240,-2 2 1,1 0-67,-1 0 1,1 3 9,-4-1 1,7 0-52,0 0 0,2 2-11,-4-2 1,2 2-186,-2 2 0,4 0-114,1 3 0,-3-3 12,2 0 0,-1 2-54,2 1 1,-1-1 2,1 1 1,-1-3 68,1 3 1,3 0-76,4 2 0,3 2-46,6 1 1,1 1-133,6-1 509,1 2-907,6-1 801,1 3 1,9 3 75,3-1 1,7 3-136,2 0 1,5 1 2,2 1 0,5 0 7,-1 0 1,4 0 99,0 2 0,1-1-344,3 1 0,0 2 332,4 1 0,-2-2-225,2 2 0,3-1 103,-2 3 0,0 0 28,0 0 0,-1-1 5,1 1 1,2 2 124,2 0 1,-2 1-6,0-1 1,-4-1 43,-1 1 1,-4-2-76,-3-3 0,-5 2 6,-6-4 0,-4-2-58,-3-3 0,-4 0 37,-3 1-479,-3-2-82,-1-3-87,-3 0 472,-6-3 0,1-1-190,-4-3 1,1-2-123,-1 0 1,-1-1 64,-2 0 0,-1 0-41,2-4 0,-2 0 165,-1 0 0,-3 1 186,-1-1 0,-3-2 128,-2 0 1,1-3-285,-4 3 0,-1-2 313,-3 2 1,-1-1 225,1 4 0,0-1-67,-2 0 0,1 0 37,3 1 0,0 1 77,-2 1 0,1 0-168,-3-1 1,0 2-86,-3 0 0,3 3-50,0-2 0,2 1-113,-2 1 1,5 1-115,-1 1 1,3 0-93,0 3 0,2-1-61,4 3 1,3 0-108,5 0 0,1 0-682,3 0 482,3 3 1,2 1-489,4 3 1,3 0 946,7 0 1,1 0 326,8 0 1,-2 0-65,7-1 0,-3 1 86,2 0 0,0 0 16,3 0 1,2-2-92,0-1 1,3 1 286,-1 2 1,5 0 530,2 0 1,1-1-973,2 1 1,2 3-152,2 2 0,2-2 56,0 2 0,-3-1 68,-1 3 0,-2 0 63,-1 0 0,-2 0 160,-3-1 0,-4 0-28,-5-1 0,-4-2-8,-6-3 0,-2-1 233,-6-1-544,0 1 21,-5-6-65,-1 4-897,-9-4 1,1-4 1070,-7 0 1,-2-2 17,-5-1 1,2-2-68,-2-1 1,-2-2 1,-5 1 0,0-2 55,-2-1 1,-3 0 201,-1 0 0,-7 0-53,-2 1 0,-5-1 920,0 0 0,1 1-1128,2 2 1,0-2-67,-1 4 0,-1 0 26,-3 2 0,0-2 11,2 0 1,-1-1 9,1 4 1,-2-1-111,0 0 1,-2 1-15,2 1 1,-4-1 23,3 1 1,-1 1-4,-1 0 1,3 2 2,0 0 0,-1-1 94,3 1 1,-1-1-73,-1 3 0,0 0 23,2 0 1,-2 0 20,3 0 0,-3 0 53,0 0 1,3 3-103,1 2 0,5-1 6,2 0 1,4 2-72,1 3 0,5-1-112,-1 1 1,6-1-1,1-2 0,2 1-18,2 0 1,4 0-203,4 0 1,2 2-499,3 0 1,1-1-35,3-1 1,0-4 265,0 4 0,1-2 551,4 2 0,2-1 705,7-1 0,4 0 97,3-2 0,3 0-51,6-1 1,1-1 134,4 1 0,0-1 393,2-1 0,4-1 145,2-1 1,2 1-219,-2-1 0,-2 1-393,3 1 0,-1-2-650,3-1 1,0 1-32,-2 2 0,-3 0 51,-2 0 1,4 3 137,3 2 1,1-2 35,1 2 1,-1 0 71,1 2 0,1 0-2,6 2 0,-1 0 41,6 2 1,-5 2 10,3 3 0,-2-1 83,4 3 0,-5-1-43,-7 1 1,-7-3-156,-9 1 1,-2-2-31,-7-2 1,-4 0-195,-2-3 0,-4 3-110,-1-3 0,-2 0-146,-3-2 0,-3-3-460,1 1-146,-4 0-814,3-1 939,-4-1-1079,0-3 1965,-7 0 1,-2-1 219,-9-1 0,-4-5 285,-5-2 1,-4-2-23,-1 1 1,-4-1-51,-1 2 1,-5-3 481,1 0 0,-3-1-355,0-1 0,2 0 665,-2 1 1,-1-1-934,-1 0 1,-1 0-117,1 0 0,2 1-204,3-1 0,-6 1-18,-1 1 0,-1 0-63,3 3 1,0-3 75,4 3 0,-3-2-58,4 1 1,-2 2-70,4 3 0,0-1-6,2 2 1,0 0-11,2-1 1,4 4-75,1-2 1,3 0 90,1 1 0,3 0-15,2 2 0,3 0-67,2 0 0,4 0-205,0 0-60,4 3 14,-2 1 1,4 0-1191,1 1-67,2-4 421,3 6 1,4-7 1551,3 3 1,3 0 3,4-1 1,3 0-116,4-2 1,3 3-53,3-1 0,4 0 356,1-2 1,3 0 202,1 0 0,4 1 188,3 1 1,5-1 379,2 1 1,1 1-1420,-3 0 0,1 2 95,2 0 0,-6-2 151,-1 2 1,-5 0 43,-5 2 0,-1-1 90,2 1 1,-2 0 38,3 0 0,0 2 22,-2 1 0,1 2 41,-1-1 1,3 2-46,0 1 1,2 2-95,-2 0 1,0 1-15,0-1 1,-3-1-63,1 1 1,-4-2-79,-3 0 1,-3 2-105,0 0 1,1 1-57,1-1 1,-1-1-3,-1 1 1,-3-1-46,1 2 0,1-3 78,-1 2 1,-2-1-31,-3-1 0,-3-1-87,1 1 0,-1-2 66,-1-1 0,-1-2 176,-2 0 1,-1-2-29,-3-3-158,-3 2 1,0-5 453,-2 1-58,-1-1 0,2-2-868,-3-1 1,-3-2 508,-2-3 0,1 0-136,0 1 0,-3-1 253,-2 0 0,-4-2 5,2-1 0,-3-2 217,-2 1 1,-2-2-414,-2-1 0,-4 0 499,-1 0 1,-2 0 648,-1 1 1,-2-1-417,1 0 1,-1 0 52,2 0 0,-2-2-389,0 0 1,-3 0 53,1 2 1,1 1 42,-1-1 0,-1-2-111,-1 0 1,-1-1-25,1 1 0,-1 1-48,1-1 0,-3 1 21,0 2 0,1 1-13,1 1 0,0 2-18,-2 0 0,2 1-200,-2 1 0,-1-2 101,2 0 1,-3 0 9,2 2 0,0 1-73,3 1 0,-1-1-12,1 2 1,2-3 6,2 1 1,3 1-14,1 0 1,0 4-26,0-2 0,2 0 83,-2 1 1,1-2-4,-2 1 0,0-1 23,1 1 0,0 0 38,3 1 1,-2 1-53,2-1 0,0 1-98,2 1 1,2 0 20,0 0 0,0 0 102,3 0 1,0 0-33,2 0 1,0 0-26,0 0 1,1 1-114,-1 1 0,0 0-76,0 2 0,2-1-21,-2 1 0,4-1 43,-4 1 1,2 0-57,-2 1 1,1 1-31,-1-2 1,0 2-102,0 1 0,0 0-9,1 0 1,0 0 63,1 0 1,0 2-82,3 0 0,-3 0 88,3-2 1,0 0 0,2 0 1,0 0-69,0 0 0,1 0-537,1 0 451,-1 3 1,5 0-720,-1 1 629,1-1 0,1-3 326,0 0 1,0 0-20,0 0 0,0-3 6,0 1 1,0-3-128,0 3 73,0-4 693,0 2 68,3-3 783,-2 0 1,3 0-133,-2 0 0,0 0 1000,2 0-1335,1-3 1,2 2-131,0-4 1,0 4 202,0-2 0,0 0-136,-1 1 0,4 0 254,-1 2 0,1-1-1072,-1-1 1,-1 1 38,4-1 0,0 1 122,4 1 1,2 0 336,3 0 1,0 0 90,2 0 1,7 0-212,4 0 1,2 0 163,-1 0 0,5 0-297,1 0 0,4 0 87,-1 0 1,-2-2-61,0-1 0,-5-1-214,5 1 1,-5 1 27,2 2 0,3-2-26,1-1 1,0 2 59,-4 3 1,7 2-135,0 3 292,3 3 0,9 1 0,1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58.010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186 176 29465,'-3'-7'-9398,"3"3"4191,-3-1 3695,2 3 0,2-3 1,2 2 1931,1-1 0,5 2 738,3-3 0,1 3-372,1-3 1,-1 3-111,1-2 1,0 2-588,0 0 0,0-1 1195,-1 0 1,0-1 128,-1 1 1,-2-1-143,-3 2 0,2-3-687,0 3-744,0-4 1,-2 2-478,-3-2-36,2-1 0,-4 0-174,2 0 1,-1 1 106,1 1 1,-1-1-959,1 1 1395,1 2 0,2-2 318,0 3 1,0-1 94,2 0 1,-1 3 244,1-3 1,0 2 205,0 1 0,-1 0 189,1 0 0,-2 0-152,0 0 1,-2 1 669,0 2-1591,-1-3 244,0 6-939,-1-2 0,-7 3 325,-3 0 1,-3-1 758,-3-1 0,-4 1 96,-2-1 1,-1 1 1,0 1 1,0-1 112,0 1 0,1 1 258,-4 1 0,-1-1-306,1 1 1,0-1 829,2-1 1,0 2-557,-2 0 1,1 0-431,-1-2 1,2 0-126,0 0 0,0 0 17,1 0 0,0 0-9,1-1 0,3-2 252,5-1 75,1 0-246,3-2 204,3 2-746,1-3-309,3-3 0,3 2 476,2-4 0,3 1 238,1 0 1,4-2 28,-2 4 0,3-3 40,2 3 1,-1-3 162,1 3 0,1-2-102,-1 1 1,2 0 402,-2 1 1,3 0 469,-3-2 0,3 2-455,-1-3 0,0 3-216,0-3 0,1 1-142,1 0 1,0-3-145,-1 3 1,0-2-95,-3-1 1,1 0-58,-1 0 1,-2 0 21,2 0 0,-3 1-40,-2 2 0,-2-2 86,3 4 0,-4-3-46,2 3 0,0 0 145,-1 2 0,0 0-68,-2 0 1,0 0 84,0 0 1,-3 0-403,1 3 1,-3 0-359,3 1 0,-4 3-441,2-3 0,-3 1 218,-3 0 1,-1 3 721,-6-4 1,-3 6-15,-3-3 1,-3 2 441,1-2 1,-4-1-54,-1 1 0,-1 3 248,1-1 0,1 0 539,-4-2 0,3 0 440,-2 0 1,2 0-351,-2 2 1,2-1-560,-3 1 1,2-1-216,-1-1 0,1-1-41,3-1 1,4 1-197,0-2 0,4 2 34,1-2 0,2 2-328,3-4-37,3 3-855,1-1 324,3 0 0,1-1 32,1-3 0,5 0 835,5 0 1,-1-3 83,3-2 1,-2-1-58,5-1 0,0-2 39,2 0 0,0-1-127,2 1 1,2 1 691,0-1 1,3-1 232,-1 1 0,0 0-15,0 2 0,0 0-719,0 0 1,1 0-96,-3 0 0,-1 3 200,-3-1 1,0 3 66,-3-3 1,0 3-66,-2 0 1,-1 1-181,-2 1 0,-1 0-369,-3 0 243,-3 0 9,-1 0 0,-7 3-61,-3-1 0,-3 3 176,-6-3 1,0 3-125,-5 0 1,-1-1 259,-3 0 0,-2 0 11,2 1 0,-2 1 37,0-2 0,0 0-2,1 1 1,0-3-2,3 3 1,0-4-14,3 2 0,1-3-216,1 0 0,3 1 87,2 1 1,0-1-61,3 2 0,3-3 75,3 0-271,-1 0-14,1 0-152,1 0-444,3 0 773,7 0 0,-3 3-417,5-1 0,2 0 205,1-2 1,1 1 23,3 1 1,0-1 150,2 1 0,1 1-50,1 0 0,1 0 41,0-1 1,0 0-84,2 2 1,1-2 27,1 3 0,-1-3 237,-3 3 1,-2-3-180,0 3 0,-2-3-62,0 3 0,-6-3-90,1 3 1,-2-3-14,-4 3-735,3-4 609,-8 2 1,1-3 768,-4 0 0,-4 0-248,-5 0 0,-2 0 57,-8 0 1,1-2-87,-5 0 1,0-2 70,-3 2 1,0 1-2,1-1 1,-3-1 316,0 1 0,1-1-67,4 3 1,-1-2-514,3 0 1,2 0 114,2 2 0,7-3-209,1 1 1,2 0-86,2 2 513,4 0-422,-1 0 1,5 2-715,2 0 0,1 3 450,5-3 0,0 3 169,2-3 0,3 3-30,2 0 0,3-1 243,0 0 0,0 1-18,-1 2 0,2-2-232,-1-1 1,1 0 73,0 1 1,1 0 987,0-3 1,-1 3-474,1-3 0,2 3-111,0-3 0,-1 0 68,-3-2 1,0 3-155,0-1 1,-1 1 84,0-1 1,-4-1-53,0 1 0,-3-1 156,-4-1 108,-3 3-673,-1-2 1,-5 2 241,-2-3 0,-4 0 112,-6 0 0,-3-1-29,-1-1 1,-2 1 35,-1-1 1,0-1-88,-2 1 0,1-2-22,-4 2 0,3 1-46,-2-1 0,2-1 469,-2 1 0,3-1-271,-1 3 0,3-2-255,2 0 0,3-1 44,-1 0 1,1 3 48,1-3 1,4 0-279,0 1 51,6 0-524,-2-1 328,5 2 1,1-2 181,4 3 0,5 1 214,0 1 1,4-1 2,1 4 0,0-3-44,5 3 1,-2-3 155,2 3 1,1-3-23,-2 3 0,2-1 179,1 0 0,-1 2 84,1-4 0,-2 1-85,2-1 0,-4-1-135,4 1 0,-5 0 41,0 0 1,-2-1-21,0 1 0,0-1 65,0-1 1,-1 0 13,-2 0 1,-1 2-228,-3 1 0,0-1 78,0-2 0,-1 1 7,-1 1-762,1-1 742,-2 2-1322,-1-3 1344,0 0 1,-4 0-34,-4 0 0,0 0 280,-7 0 1,0 0-129,-4 0 0,2-3-97,-3 1 1,0-2 203,-2 1 0,0-1-291,-2 1 0,1-1 521,2 1 0,0-1-673,2 2 0,1-3-32,-1 3 1,5-1 102,1 3 1,3-2-389,0 0 228,3-1-437,1 3 878,9 0 0,2 0-7,6 0 0,-1 3-118,1-1 1,2 3-38,0-3 1,1 3-114,-1-3 0,0 3 92,2 0 1,-3-1 60,1 0 0,0-2 346,0 0 1,-2 1-569,3-1 1,-3 1 89,0-3 0,0 2 87,-1 0 1,1 1 124,0-3 0,-2 0 87,-1 0 0,-2 0 81,3 0 1,-4 0-23,1 0 0,-3 0-8,-2 0-82,1 0 0,0 0 1,-1 0 163,-2 0 106,1 0-442,-9 0 0,3 0 2,-4 0 0,2 0-93,-2 0 1,0 0 91,0 0 0,0 0-35,1 0 1,-4 0 20,1 0 1,-2 0-37,1 0 1,-2-1-100,1-1 0,-2 0-109,2-3 1,-1 3-84,2-2 77,-2 2 0,5-3-858,-3 2 723,6 1-358,1 2 801,3 0-31,6 0 0,1 1 80,4 1 1,2 0-201,-1 2 1,1-1 110,1 1 0,-1-2 322,1 3 1,-1-3-391,-1 3 1,1-1 152,-2 0 0,-1 2-499,-1-4 0,-1 1 48,-1-1 0,0-1 434,0 1-271,-3-1 254,2-1 629,-6 0 237,4 0-1179,-4-3 0,-1 2-111,-2-1 1,2 1 431,-4 1 0,1 0-230,-3-3 1,2 2-133,1-4 1,-1 3-65,-2-3 1,0 3-130,0-3 1,-2 1-67,0-3 1,0 1 493,2 0 0,-2 0 181,-1-3 1,0 1-643,1 1 0,1-2 113,-4 0 1,4-2 147,-1 1 1,-1 0 29,1 1 1,-1 2-33,3-3 1,3 3-388,-1 3 404,4-2 0,-2 4 731,3-2-1427,0 2 1,3 0 1600,1 4 1,3 0-218,2 2 0,0 1-243,2 2 0,1 0 26,2-1 1,-1 1 208,1 0 1,0 2-95,0 1 1,-1-1-500,-2-2 1,-1 0 788,-3 0 1,0-1-1273,0-2 1,-1 2 187,-1-1 1,0-1 154,-3 0 1,3-1-41,-3 1 1,1-1-388,-3 1-87,0-2 0,0 2-833,0-2 379,0-1 325,0 2 360,0-9 0,-1 3 192,-1-4 1,-2 2 322,-3-2 1,0 0 43,0 0 0,-1 0 561,-1-3 1,-2 2 146,-2-3 1,1 1-19,1-1 0,0-1-144,-1-1 0,-1 1 220,2 1 1,1-1-378,1-2 0,-1 1-365,1 2 0,2-2-244,2 4 0,0 0 128,-1 2 1,2 0-275,1 0 1,2 3-510,-1-1 432,1 4 248,-2-2 0,4 3 735,1 0 0,2 0 65,3 3 1,0 1-128,2 2 0,0 1-164,2 0 0,-1 1 112,1 1 1,-2-1 136,3 1 1,-4 2-413,1 0 0,-1-1-158,-1-1 1,0 1-890,0-1 0,-3 3-23,1-3 1,-4 3 106,2-3 1,0 2 100,-1-1 1,0-1-23,-2-2 0,3 0-387,-1-1 899,3 4 0,-2-2-334,2 1 551,1-1 0,-2-2 366,3-1 0,-2-2 1058,-1 0-444,-2-2 0,1 2 797,0-3 793,-2 0-1859,2-3 0,-3-1-873,0-3 1,0 2-153,0 1 0,-3-1-117,1-2 0,-3 0 257,0 0 1,-1 0-230,-1 1 1,-1-4 252,-1 1 1,2-2-738,-3 1 0,0-2 513,1 1 0,-2 0 947,1-1 0,0 2-30,1-2 0,2 0-249,-3 3 0,3-3-291,0 3 1,0-2-154,0 1 0,1 1 73,1 2-8,2 0 0,3 3-729,0-1-461,0 4 440,0-2 0,3 6 951,2 1 0,1 2 36,1 1 0,0 1-107,0 1 0,0 0-22,0 2 1,-1-2 85,1 3 0,3-1 457,-1 0 0,1 1 10,-1-3 0,-1 3 66,4-3 1,-3 3-640,3-3 0,-3 2 9,2-1 0,-2-1 146,3-2 1,-4 0 137,2-1 0,-3 1-86,0 0 1,0 0-143,0 0 1,-3-1-323,1-1-18,-3 1 0,1-3 412,0 2-737,-2-2-18,2-3 235,-10-7 1,5 4 346,-5-4 0,4 0-112,-1 2 1,1-1 14,-1-1 0,2 3 12,0-1 1,-1 0-334,1-1 1,-2-1 487,2 3 0,1-2-40,-1 1 108,1 2-894,-2-3 451,2 5 407,-2-2 0,4 3 1017,1 0 1,0 3-857,3 2 1,-1 0 158,3 0 0,2 1 483,0-2 0,1 3-417,-3-1 1,-1 1 551,1 0-698,0 0 1,-1 0-455,-1 0 1,0-2-1261,-2-1 975,-1-2 646,-2 1-781,0-3 1728,0-6-1652,-3 1 1,-2-4 417,-4 4 0,1-1 405,-1 1 1,-1 0-113,1 0 0,-3-3 314,0 1 0,2-1-540,-2 1 1,3 0 816,-3 0 1,4 0-1459,-1 0 1,3 0 1107,2 0 1,0 1-673,-1-1 0,0 0-192,3 0 0,-1 0-258,0 0 0,3 2-887,-3 1 606,-1-1 423,4-2-1017,-3 0 1463,0 4 0,2-1-631,-1 2 1274,1 1-590,1-2 1369,3 6 1,-2-2-1313,1 4 1,2-3 103,0 3 0,0-1 393,1 3 1,-1-1-487,0 1 0,2-4 533,-1 4 1,0-2-688,0 2 0,0 0-163,-2 0 0,1-3-1319,-2 1 1500,1-4 461,-3 5-481,0-5 72,-3-7 1,0 1-188,-2-7 1,-1 4 233,1 1 1,1-2 48,0-1 1,0 1-317,-1-1 0,0 2 258,3-4 0,-1 3-810,3-2 0,-2 2 930,0 0 1,-1-1-437,0 1 1,3-3 108,-3 3 0,0-1-184,1 1 0,-3 1 384,3-1 0,-1-1-128,1 1 1,1 2-318,-1 3 694,1-1 1,1 0-436,0 1-20,0 2-572,0-1 1891,3 6 1,3 1-530,3 3 0,1 0-63,-4 0 1,1 0 140,0 0 0,-1 0-459,-1 2 0,1-1 178,-1 1 0,0 1-60,0-1 0,0 3-94,-3-3 1,3 3-1417,-3-3 1,1 2 345,-3-2 1,0 3 160,0-3 1,0 1 54,0-1 0,0-1-132,0 1 363,0-1 1,0-1 90,0 0 1,0-3-64,0 1 78,0-4 951,0 2 1,0-8-629,0-2 0,0-1-3,0 1 1,-3-2 84,1-1 0,-3-2 125,0 1 0,0-2-1,0-1 1,-1 0-9,1 0 1,-1 1 36,-1-1 1,0 0 19,0 0 1,3 1 36,-1 2 0,1-2-11,-3 1 0,3 1-161,2 0 0,1 2-412,1 0 1,0 4-113,0 0 13,0 4 107,0-5 1,1 6 929,1 0 1,-1 0-366,4 5 1,-3 0-309,3 1 0,-1 1 230,0 0 0,2 0 100,-4 0 0,3 2-213,-3 0 0,1 1 108,-1 0 0,-1-2-207,1 4 0,0-4-1280,0 1 1,-1 1 620,1-1 1,1 1 426,0-4 1,-1 1-127,-2 0 0,2 0 169,1 0 0,0-2 624,-1-1-72,-1-2 230,2 1 556,-3-3 0,0-6-1131,0 0 1,0-3-96,0 2 1,-3-2 293,-2 0 1,-1-3 110,-1 3 0,0-3-333,0 0 0,0 0 134,0 1 0,1-2-128,2 1 0,-2 1-429,4 0 0,0 2 671,2 0-724,0 2 285,0 3 1,1 1 755,4 6 0,-1 1-601,6 2 1,0 4-65,2-1 1,-2 4 155,-1 1 1,-1-1 0,-1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59.444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110 339 31166,'4'0'-3362,"0"0"1788,-2 0 1263,-1 0 311,2 0 0,0 0 0,-2 0 35,5 0 1,-4 0-23,2 0 0,-1 0 3,1 0 0,-2 0 51,3 0 8,-3 0-16,4 0 0,-5 0-16,4 0-31,-4 0 0,3 0 33,-1 0 6,-3 0 24,3 0 0,0 0 9,-2 0 2,2 0-782,-3-3 0,0 2-765,0-4 1,-2 3 528,0-3 1,-3 3 195,3-3 1,-4 1-41,2-3 1,-2 0 17,-1 0 0,2 0-165,1 0 0,-1 0 102,-2 0 0,1 0 602,1-2 1,0 1 737,3-1 0,-1 1-891,3 1 1,0 0-287,0 0 1,0 0 55,0 1 0,0 1-101,0 0 1,3 3 1227,-1-3-841,0 4 1033,-2-2-1710,3 3 2189,-2 0 1,2 1 1247,-3 1-2095,3 2 1,-1 3-35,2 0 1,-1-1-639,1 1 1,-1 0 278,1 0 1,-2 0-494,3 0 1,0 0 1167,2 0 0,-1 0-1380,1 0 0,0-1 248,0 1 0,-1 0 694,-1 0 1,0 0-107,-2 0 0,0-1-85,-1-1-221,-1 1 1,2-5 1467,-3 4-1255,-3-4 0,-1 3 574,-3-4 0,1-1-34,1-2 1,-1 2 21,2-4 0,-2 3-61,2-3 0,0 1-348,1-3 0,2 2 226,-4 1 0,4-1-1111,-2-2 0,2 0 520,-1 0 0,0 0-746,-3-2 1,3 1 64,-2-1 1,1-1 188,-1 1 0,-1-3 238,-2 3 0,1-3 478,1 3 1,-1-2-95,2 2 1,-2-1 437,-1 3 1,1 1 83,1-1 1,1 0-351,2 0 1,1 2-476,-1 1 405,1 2-756,1-1 1,0 8 268,0 2 1,2 2 208,1-2 0,0 0-40,-1-1 0,1 2 51,2 1 1,0-1 245,-3 1 0,3 1 157,-3-1 0,1 0-459,-3-2 0,0 0 112,0 0 175,0 0 1,0-2-486,0-1-181,0-2 818,0 1 1,0-8-454,0-2 1,-3-2 314,1 2 0,-3 0 303,3-3 0,-3 2 179,0-4 0,0 1-79,0-3 1,-1 0-40,1 1 1,-1-1 80,-1 0 1,-2 0-6,0 0 1,0 3 68,2-1 0,2 2-359,1-2-489,2 2 386,-1 3 0,9 7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6:18.833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408 1070 11948,'0'4'1153,"0"1"0,1-3 486,1 3 0,-1-3-350,1 3-86,2-4-929,0 6 1,0-4-334,1 1 340,-4-1 1,5-2-24,-4 1 457,0-1-1503,-2 2 73,-3-6 0,0-1 789,-1-3 0,-2 3 24,4-1 1,-3 1 142,0-3 1,-1 0-321,-1 0 1,2 0 891,1 0 1,-1-2-647,-2 0 1013,0-1 697,4 4-1863,-4 2-384,7 1 62,-3 3-56,6 6 0,0-2 269,4 6 1,3 0 26,-1-1 1,1 2-41,-1-2 0,1 4 27,1-2 0,2 0-32,-4 0 1,2-1 305,-1 1 0,1-2-173,-2 0 0,0-2 278,-2 0 1,0 0-556,0 0 107,0-3 1,-1 0-396,-1-2-213,-2-1-362,-3 2 734,0-9 1,-1 3 412,-1-3 1,0-2-13,-2-1 0,-1-1 153,-2 1 0,-2 0-16,0-2 0,-4 1 81,2-4 0,-2 2 111,-1-4 1,0-1 277,1 1 1,-4-4-177,1 2 0,3-2-216,1-1 0,3 4-34,-3 1 1,5 1-249,0 1 1,1 4 43,3 0 1,-1 3 335,2 0-491,-1 3-72,3-2 1,0 6-211,0 0 0,3 4 421,2 5 0,2 2 54,2 2 1,2 4 142,2 2 0,2 1-53,1 0 0,-1 1-132,4 0 0,-2-1 153,2 1 0,-2-3 75,-3-2 0,-3-2 211,1-3 1,-4 1-469,1-2 0,-1-2-243,-1-3 0,-1-2-483,-2 0 83,3-3 1,-6 4 658,4-4-1279,-4-4 1,2-2 886,-6-3 0,-1-1 547,-2 1 0,-1-2-92,0-3 0,0 3 180,0-1 0,-2 1 160,0-3 0,-4-2 269,2 0 0,-1-2-558,0 2 1,-1-4 1337,1 2 1,-1-2-872,0-1 0,-1 1-492,0-1 0,3 0-77,-1 1 0,4 0-96,-2 1 0,4 5-6,1 2 1,1 5-27,2 0-317,1 0 275,-2 6 0,11 9 175,1 5 1,5 7-5,-3-1 1,2 1 174,1 0 0,3 3-52,1 0 1,0 3 38,0-3 1,-2 0-97,3-3 0,-5 0 185,0-1 1,0-3-280,-3-5 1,-1 1 5,0-2 0,-4-3-442,-1-3 71,1-2-931,-2 1 806,0-3-373,-1 0 0,-3-3 386,0-2 0,0-1 101,0-1 1,-3-1 424,-2-1 1,-2 1 91,-2-4 0,1 1 163,-1-3 0,-1 0 444,1 0 1,-3 0-472,0-2 0,-1 0 644,0-2 0,-4 0-438,1-3 0,0 1-1,2 2 0,3 0-302,-1 2 0,4 4-90,-1-2 1,1 2-63,1 1 1,3 1-209,2 3 0,1 3-151,-2 2 8,3-2-166,-4 3 545,11 7 1,0 4-60,7 8 1,0-2-15,0 2 0,-1 1 153,1 2 0,1 0 105,1 2 1,-2-2 20,3 2 1,-3-3-68,0-2 1,-3-3 239,1 1 1,-4-3-376,2-2 0,-3-2-40,0 0 1,-2-4-54,-1 0 1,-1-4-666,1 2-476,-2-3 429,1 0 1,-1 0-695,0-3 0,1 2 616,-3-4 0,-1 0 555,-1-4 0,-1 0 219,-2-2 1,-1-1 101,1-2 1,-3 1 377,-1-1 1,-3 0 82,3 0 1,-3 0 324,3-2 1,-3-1 719,0-2 0,-1-1-674,0 2 0,-1-2-509,0-1 1,0 1-139,0-1 0,1 1-60,2 2 0,1 1-231,3 3 1,2 3-5,1 2 0,2 1-221,0 2 1,1 1-724,1 0 481,0 4 0,1-2-770,1 3 1,2 5 1173,3 2 1,1 5 189,1-1 1,1 4 33,1 1 1,5 4 14,-2-2 1,4 4 201,0 1 0,-1 2 192,-1-2 1,1 3 131,-1-3 0,0-1 711,-2-4 1,-3-1-1192,-2-3 0,1-3-260,-1-2 1,-2-2-247,-2-3 166,-1 0 0,1-4-635,-1 0 0,-2-1-584,0-2 1,-1 0 788,-1-4 1,-1-2 277,-1-1 1,-2-1 255,-3 2 1,2-1 298,-2 0 1,2 1 18,-5-3 0,2 0 5,-1 3 1,0-4 640,-2 2 1,-1-2 421,-1-1 1,-1-1-788,0-1 0,0 1-177,0-3 0,1 0-314,-1 0 1,1-2-22,1 4 1,2 1 3,3 4 0,3 1-171,-1 3 278,4 0-583,-2 0 273,3 3 0,0 2-633,3 4 0,1 3 693,6 4 1,-2 2 108,3 2 1,1 3-55,2 1 1,-2-1 271,2 0 0,-2 0-244,4 2 0,-1-2 330,-1 0 0,-1-1-61,1 1 1,-2-4 677,-1 2 0,-2-4-871,3 2 0,-4-4-80,1 1 0,1-2-282,0-2 0,-1 0-339,-2-3-495,0 1 483,-1-3 1,-1 0-186,0 0 1,-4-3 7,1-2 1,-2-1 663,-2-1 0,-2 0 381,-3 0 1,1-2 206,-1 0 1,-3-1-38,1 1 1,-2-1 139,2-2 1,-4-1 168,2 2 0,-2-2 141,-1-1 0,-2-3 100,0-1 1,0-2-531,2-1 0,1 1-281,1 2 1,2 3-18,4 4 1,-1 2 196,3 0-292,-2 1 173,5 1-756,-2 4 579,3-1 0,1 4-916,1 0 0,0 1 344,5 2 0,-1 3 470,6 6 1,0 2 73,4 2 1,-1 1 161,1 4 1,1 0-6,-1 0 1,0-3 306,-2 0 1,0-2-375,2 0 0,-3-2 779,3 0 1,-5-3-412,3-2 0,-3-1-621,1-1 0,-2-1-11,-3-2 0,0-1-733,0-3-824,-1 0 859,1 0 0,-2 0-646,0 0 374,-4-3 1,2-1 678,-3-2 1,-3-1 889,-2 0 1,-3 0-236,-1 0 0,-3-1 107,0-1 0,-1 1 354,-1-1 0,0-1 29,1 1 1,-1-3 101,0 0 1,-1-1 521,1 0 1,-1-4-446,3-2 0,-1 2-767,-1-2 1,1 5 173,2 0 1,1 1 110,3 4 0,3-1 174,2 4-190,-2 2 0,3 0-489,-1 2 72,1 1-388,7 4 1,0 5 560,5 5 0,1 2 1,1 1 1,0-1-24,0 4 0,0-2 104,3 2 1,-2-2-192,0-4 0,1 1 226,1 0 1,-2-1-239,2-1 1,-1 0 323,-1-3 0,0 0-592,-1-2 1,-1 0-8,-1 0 0,-2 0-93,0 0-69,-1-3-248,-1 2 466,-1-6 0,-1 3 86,0-3-1104,-4 0 168,2 0 64,0 0-257,-2 0 986,2 0 1,-2 3 846,1-1 1,2 4-52,3 1 1,0 3-137,0 4 0,0 0 661,3-1 0,0 1-60,1 0 0,2 1-54,-1-1 0,0 1-50,-1-6 1,2 0-152,-4-2 0,1 0-983,-1 0 0,-1-3-184,1-2 0,-4 1-274,0-1-442,-1 1 254,3-3-212,-3-3 1,-1 1-1267,-3-3 1983,0 4 379,0-5 1,-1 4 588,-1-2 0,-2 2-558,-3 0 0,0-1-81,-2 0 1,0-2 184,-2 0 0,-1-1 719,-2-1 1,-2-3 290,0-1 0,0-3-677,2-2 0,-3-2 33,-1-2 1,0-1-449,0 0 1,2 1 535,-3 2 0,7 1 37,1 3 0,2 6 93,2 1-28,4 5-621,0-4 102,3 5 0,5 6 36,2 7 1,2 0-65,0-1 0,2 1-81,3 2 1,-1 0-92,1-1 1,2 3 128,0 1 1,1-1 38,-4 1 0,1-3 244,0 2 1,2-2-444,0-3 0,0 2-154,-2-4 1,-1 0-11,-1-2 1,0-1-14,-3-1 0,0 0 1,-2-3 0,-2 1-333,-1-3 1,-1 0-990,1 0-98,-2 0 1339,1 0 0,-9 0-183,0 0 1,-6-3 377,1-2 1,-2 1 72,-1 0 0,0-2 219,0-3 0,-2 1 215,0-4 0,-2 1 365,1-3 1,-2-3 46,1-1 1,0-2 39,0 2 0,3 0-19,-2 4 1,6 0 352,2 7-657,1-1 0,2 6-692,1-2 363,2 2 1,4 2 227,1 5 0,5 4-145,2 2 0,4 5-67,1 3 0,-1-2-22,3 2 1,2-1-129,0 3 0,0 0 177,0-1 1,2-1 340,3-1 0,0 0-476,3 0 0,0 1-371,0-3 1,-2 0 18,-1-2 0,-2-1-6,0-1 1,-4-2-53,-1-3 0,-1 0 28,-1-1 0,-3 1 53,1 0 1,-2 0 139,2 0 0,0-2-34,-3-1 0,1 1 213,-4 2 0,1-1 91,0-2 0,-2 2 596,-1-4-705,-2 3 700,1-4-1279,-3 2 64,-6-6 0,1-3 967,-4-3 1,1 0-211,2 2 1,-4 1-335,1 1 0,0 0-334,2 2 1,1 0 456,1 1-398,-1 1 281,2-2 560,1 3 1,0 3-1213,3 2 0,1 2 733,4 2 0,0 4 436,7 3 0,-1 2 97,3-1 1,2-1-168,0 1 0,2-3-49,-2 2 1,1 1 389,-1-1 1,0 0-306,2-2 1,-3-1 283,2-1 1,-4-2-735,-1-1 1,1-1-221,-2 1 1,0-1-97,1-1 1,-4-1 173,1-1 1,-1 0-197,-1-3 1,0 1-333,0 0-200,-4-3-43,4 3 695,-7-3 1,3 0 125,-6-3 0,2 3 322,-4-3 1,1 0-208,-3 1 1,0-3 213,0 0 0,-2-1 56,0-1 0,-1-1 215,0-1 0,2 1 90,-4-1 0,1-1-223,-3-2 0,0 1-17,1 0 0,-1 2-135,0-3 1,0 1 93,0 0 1,4 1-159,0 3 1,4 2-13,1 1 0,1 2-574,2 0 695,1 1-264,4 10 0,5 1 316,6 8 0,-1-3-25,1 1 0,0 0-38,0 0 0,0-2-38,-1 3 0,1-3-23,0 0 1,-3 0 375,1-1 0,-1-1-479,0-1 1,2-2-12,-1 0 1,-2-1-251,-1-1 0,1-1-325,-1-2 272,0 3 1,-3-6-1049,-1 4 1346,-2-4 100,-3 2 1,-1-3-876,-1 0 0,-3-3 710,-4-1 0,-2-3-66,-2 1 0,-2-1 35,-1 0 1,1-1 54,-4-1 0,1 0 282,-3-2 1,0 2-540,1-3 1,-1 4-175,0-1 0,3 1 871,0 1 0,3 1-541,1 1 1,3 0 355,5 3-320,-1-1-67,3 3-318,1 0 1,6 4 922,1 3 1,6 3-56,4 4 1,2 2 13,3 0 0,0 2-18,-3-1 1,3-1-160,0-3 0,-3 1 157,0 0 0,0-2-55,0-1 1,-2-3 214,3 2 1,-3-3-977,0 0 0,-1-1 99,-2-1 0,2 0-112,-4-2 1,0-1-722,-2-2 434,0 0 1,-3 0 54,1 0 1,-3-1-531,0-1 0,-2-1 1262,-2-2 0,-5-3 372,-2 1 1,-2-2-159,2 3 1,-4-2 61,2-1 1,-2 1 70,-1-1 0,0-2 302,0 0 1,-2-2-28,-3-1 0,1-3 666,-3-1 0,2-3-1128,-4-2 1,0 1-199,2-1 0,-1 2 147,4 0 1,4 4 82,2 4 1,5 2 399,2 4-380,2 0-414,3 3 1,4 5 152,3 6 1,6 6-28,5 5 0,4 2 64,1 1 1,0 0-83,-2-1 1,-1 1 142,-2 0 1,2-4-183,-4-1 0,2-2-79,-2-2 0,0 0 212,-2-3 1,0 0-78,0-2 1,-1-1-372,-2-1 1,1-2-143,-2-3 1,-1 0-341,-2 0 0,-3 0 90,1 0 1,-4-1-592,2-1 0,-3-2 1286,-3-3 0,-1-3 377,-5-1 1,-3-2 8,-4-1 1,1-1 94,-4-1 0,1 2 169,-3-2 0,0-1 101,-2 1 0,-2-4 16,-2-1 0,-4 0 555,-1-2 1,0-1-1051,0-1 1,5 1-315,0 1 1,6 1 193,0-1 0,3 1 74,0-1 0,-2 2 64,4 0 1,0 0 21,-1 1 1,3-1 47,-2 0 1,1 1-7,1-1 0,3 3-42,-1 2 1,6 2-159,-1 3 1,3-1-204,-1 2 0,2 4-232,3 1-948,0 3 680,0-1 0,3 3-242,2 0 1,1 1 266,1 1 0,4 5 393,2 5 1,5 4 189,5 2 0,1 5 191,4 3 0,0 3-21,-1 1 0,2 0 439,0 0 0,1-2-81,2 2 0,-1 0 246,1-2 0,-1 0-239,-3-5 0,-4 0-385,-1-2 0,-4-4-29,-3 0 0,1-3-110,-1 0 1,-1-1-42,-4-2 0,2 2 0,-1-4 1,0 2 33,0-1 0,-2-1 72,-3-2 0,-3 0 241,1-1-299,-4 1 1,2-2 236,-3 0-617,0-4 0,-3 2-681,-1-3 1,-6-4 860,-1-3 1,-3-3 189,-2-3 1,-2-2-40,-2-1 1,-1 1-149,0-1 1,-2-2 199,-3-3 1,-4 0-205,-2-4 1,-4-1 582,-1-4 1,0 0 705,0-5 1,2 5-822,-2-5 0,5 8-175,2-1 0,4 5-10,1 0 0,0 2-20,0 3 0,1-1-38,3 3 0,3-4 233,0-1 1,2 0 49,-3-5 0,4 4-79,-1-1 0,-1 2-22,1 0 1,0 0 14,2 1 0,1 2-9,1 2 0,2 1-17,4 1 0,-1 4 56,0 1 1,2 2-157,1 2 1,2 1-450,0 2 28,-2 1 1,2-2 226,-2 3-742,2 0 0,-2 0-869,2 0 67,1 0-600,-2 0 956,3 3 1,3-1 1610,-1 2 0,1-1 184,-1 1 1,0 1-441,2 2 0,1 0 881,2 2 1,2-1-159,0 1 0,0 1 119,-2 0 0,3-1-87,-1 1 1,1-3 378,-1 3 0,-1-1-1333,4 1 1,-1 2 18,3-1 1,-2 2 225,-1 1 0,1 0-150,1 0 1,1 0 102,0-1 0,2 4-115,0-1 1,3 0-2,0 1 1,-1-2 73,3 3 0,-4 0 6,3 0 0,-1 2 8,2-1 1,-1 1-52,-2 0 0,-1 1 145,-3 0 1,1-4-28,-1-1 1,2 1 28,-5-1 0,2 3 109,1-3 1,0 0-72,-1-2 1,1-1-111,0 1 0,0-2-88,0-1 1,-3-2-26,1 3 1,-2-4-164,2 2 0,-2-3 96,-3 0 0,0 0-34,0 0-101,-1 0 177,1 0 90,-3-3 192,2 2-123,-5-6 1,3 6 467,-2-4-373,-1 3-791,2-1 864,0 3-312,-2-3-491,2-1 562,-3-3 36,-3-3 0,-1-1-118,-3-3 1,-3-2 28,-1 0 1,0-3 463,-1 0 1,1 0-521,-3 0 0,-2-1 83,0 2 0,-1-2 231,1-1 0,1 0-270,-4 0 0,2-2 93,-2-3 0,-1 1 14,2-3 0,0 1 169,0-5 1,0 3-148,-3-1 1,2 1 42,1 2 0,0-1 81,-3 0 0,0 0-76,1 1 0,0 1-12,1 1 1,2 2-13,4-2 1,-1 3-63,0 1 0,3 0-67,-1 3 0,3 1-27,-3 1 1,2 0-87,-2 0 1,-1 1-16,2-1 1,-2-1 33,-1 1 1,0-3 111,0 0 0,0 2-105,1-2 1,0 3 66,1-3 1,-1 1 53,2-3 1,1 3 157,0-1 1,0 1 43,1 0 1,1-1 108,3 2 0,-1 1 69,2 2 1,-3 0-233,0 1 0,1-1 53,-1 0-81,0 0 1,0 0-97,0 0 1,0 1-222,0 1 1,0-1 27,0 2 0,1-3 43,-1 1 0,0 1-420,3 0 457,-2 1 1,3-3 175,-2 0 1,0 2-41,2 1 0,0 2 66,1-3 0,1 3 93,-4 0-571,3-2 386,-4 3-230,2-2 1,0 3-815,-1-3 218,4 3 433,-5-3 0,4 0 142,-3 1 0,4-1 426,-1 1 0,-1 0 216,0-3 0,0 3-245,1-2 1,0 1 328,-2-1 1,2 1 237,0-1 0,0 2-388,0 0 0,1-1 431,-4 1-1098,3-4-217,-4 5-853,6-5 632,-7 6-633,7-4 879,-3 4-998,3-3 638,0 3 823,0-7 0,0 6-191,0-4 0,-3 3 1565,1-3-880,0 4 1,1-2 658,-1 3-2268,1-3 2593,-5 2-1832,5-2 1071,-5 3-963,2 0 1,-1 0-1106,1 0-194,2 0 597,-4 0 1083,5 0 1,-2 0-1169,0 0 835,2 0-2238,-2 0 2322,6 3 1944,1-2-1381,3 2 471,-3-3-612,-1 3 2093,-3-2-1476,0 2 69,-3-3-901,-1 0 1,-3 0-703,0 0 1,3 0 132,-1 0-152,1 0 553,-3 0-602,0 0 1,2 0-70,1 0 44,2 0 744,-1 0 28,0 0 38,2 0-1040,-2 0 1391,6 3 1,-1-2 307,2 4 1,0-3 26,1 3 0,1-4-386,-2 2 1,3-2-47,-1 2 0,1-3-79,0 3 0,1-3-137,1 0 1,-1 3 253,1-1 1,1 1-464,-1-1 1,3 2-201,0 3 1,1 0 53,1 0 1,0 0 317,-1 0 1,1 0 98,0-1 1,0 4 227,0-1 1,-3 1 282,0-1 1,1-1-321,2 1 1,-3-2-34,1 0 0,-1 0-212,3 0 1,0 0-85,0 0 0,-1 2 132,1 0 1,0 3 54,0-3 0,0 3-56,-1 0 0,1-1-136,0 0 0,-1-2 126,-1 3 1,0-4 9,-3 1 0,2-1-9,-1-1 1,0 0 45,-1 0 0,-2 0-62,3 0 1,-2-1-76,1 1 0,0 1-29,2 1 1,-2-1 13,3 1 1,-3-1-92,3-1 1,-3 2 123,2 0 0,-1 2 130,1-1 0,0 0-82,0-1 0,1-2-106,-2 3 1,1 0 85,-2-1 1,1 0-106,0-2 1,-3 0 32,2 0 0,-1 0 148,-1 0 0,0-1-206,0-2 0,0 2-58,0-1 1,0 1 68,2 1 1,-1-1-45,1-1 0,-1 1-13,-1-2 1,0 3 196,0-1 0,0-1-213,2 0 0,-1-1-134,1 0 0,-1 2 237,-1-1 0,2 1-21,0 1 1,0-3-93,-2 1 0,3-1 2,-1 0 0,0 3 88,-2-3 0,2 0-274,0 1 0,1-2 167,-1 2 0,-1 0 26,1-2 1,1 2-89,-1 0 1,4 1 89,-2 1 0,0 2 290,0 0 0,-1 1 136,1-1 1,0 0-170,0 2 0,2 0 232,-4 0 1,3 2-59,0-4 0,-2 0-78,-1-2 0,1 0-58,-1 0 0,2 0 43,-1 3 0,1-5-347,-2 2 0,0-2 64,-2 2 1,3 1 131,-1 1 1,2-1-141,-2 1 0,1-1 107,-3-2 1,-1 2 185,1 1 1,0-1 73,0 1 1,0-1-150,0-1 1,0 0 109,0 0 0,-3-1 3,1 1 0,0 0-118,1 0 1,-1 0 79,0 0 1,-3-1-66,2-1 0,-1 1-162,1-2 0,-1 0 8,1 1 1,-1-1 29,1 0 0,0 2 85,1-1 1,1 1-154,-2 1 1,0-2 2,1-1 1,-1-2-170,0 3 0,0-3-844,-2 0 766,-1-1-128,5-1-482,-5 0 1,3 0-937,-2 0 107,-1 0 484,2 0 1063,-12-3 1,3-1 294,-8-3 0,2-3-185,-2-2 0,-1-1-70,-1-3 1,-1-1 860,-4-3 0,0 1-22,0-1 1,4 3-44,1 5 1,4 3-113,3 5 0,1 0-493,1 4-555,4 0 1,0 4-184,3 0 0,3 5 636,1 0 0,2 3 95,1-1 1,3 3 89,2-1 0,-2 3 76,2 1 1,-1 1 83,0-2 1,2 1 246,-1-1 0,0-1 352,-1 1 1,2 0 40,-4 1 0,1-1-779,-1-3 0,-4-2-102,2-2 0,-2-1-22,0-1 0,0-2-448,-3-1 155,4-2-1085,-6 1 814,6-3 0,-5-3-412,1-2 1,-4-1 843,-2-1 0,-3-2 183,1 0 1,-1-1-54,0 0 0,-2 2 122,-1-3 0,-2 1-199,1-1 1,-2-1 529,-1-1 1,-2-4-110,0 1 1,0-2 541,2 2 0,3 3-821,2 4-434,1 1 364,4 4-63,1 1 0,3 4-351,0 1 0,6 4 552,1 5 1,4 1-70,1 4 1,1 0-66,0 1 1,1 2 12,0-1 1,0-1 37,0-1 0,-1-2-60,-2-3 0,1 2 7,-3-4 1,1-1 373,-3-3 0,-1 0-842,1-2-682,0-1 377,0-2-1,-3-3-527,-2-2 1,-1-2 664,-1-2 1,-4-2 489,-3-6 0,0 2 143,-5-3 1,3-1 76,-3-1 0,3-1-21,-2 0 0,-1-2 441,-5 0 0,0-3 186,-4 1 0,-2-2 469,0 0 0,-3-1-646,1 0 1,0 0-379,0-2 0,6 3-61,0-1 0,4 3-31,1 5 0,1 0 43,2 1 1,1 3-178,3 2 1,1 1-230,1 1-55,2 2 35,3 3 0,0 3-226,0-1 0,1 4-691,1-2 0,2 6 949,3 1 1,0 5 326,0 0 0,3 5 81,1 0 1,1 2 25,0-3 0,1 1 17,-2 0 0,-1-3 157,0-2 1,-5-2 875,0-3 49,-4-1 0,2-4-1891,-3-4 1,-4-6 414,-3-10 1,-3-1 64,-3-6 0,-1 3 48,0-3 1,0 2 79,1 3 0,0-3 24,-1 3 0,1 0 28,-5 3 1,2-1-35,-2 0 1,0 1 983,0 2 0,-2 0-828,4 2 0,-2 2-202,2 1 0,2 0 10,3 3 0,2 1-6,0 2 1,2 3-54,2-1 1,2 4-945,0-2 934,2-1 271,-2 4 0,6 4-89,2 5 0,1 5 92,1-5 0,2 3 46,1-1 1,-1 2-53,1-2 1,-3 0 52,3-2 1,-3-2 167,0 0 0,-2 0-180,-1-3-486,-2 0 11,4-1-490,-5-3 864,-4-3 0,-5-2-394,-6-4 1,0 0 102,1-2 0,-2 2 55,-1-3 0,1 3-135,-4-3 1,3 1 142,-2-3 1,-1 0 3,-1 1 1,-2-7 410,-1 0 1,2-3-417,-2 3 0,2 2 261,3 2 1,2 2-6,4 3 0,0 1-72,3 3 1,0 0 176,5 0 329,-3 0-251,4 0 0,-1 3-69,2-1-260,1 4 1,1-3-818,0 1 465,0 3 1,4 3 545,2 6 0,7 6 85,6 4 1,-1 1-357,0 0 1,-2 1 122,2 0 0,0-1-12,0 1 1,2-1 31,-4-2 0,0 2 479,-2-4 0,-1 0-31,1-2 0,-2-4-612,-1-1 0,-2-1 18,0-1 1,-4-2-258,0-1 201,-1-2-1125,0 1 1024,-1-3 0,-4 0-433,-1 0 0,-2-3 302,-3 1 0,-3-5 306,-1 0 1,-3-3-20,-2 1 0,-2-1 10,-2-4 0,-2-3 1,-1-2 1,-1 0 474,-4-2 1,-2-4-125,0-2 1,1 1 432,1-1 0,0-1-368,1 1 0,1-2-139,1 6 1,3 1-25,-1 4 0,2-1-14,0 2 1,1 1-158,2 3 1,3 3-113,3 3-269,4 0 697,-2 6-1655,3-2 701,3 3-102,1 0 1,5 4 916,2 3 0,4 3 44,6 7 1,5 1-39,2 5 1,4 1 67,0 4 0,4 2-154,1 0 0,0 3 795,-2-1 1,-1 1-406,1-1 1,2 0 347,0-4 0,2 0-1028,-2-5 1,-3 0 84,-4-2 0,0-3 57,-3 1 0,-1-4 63,-5 1 1,0-2-64,0-3 0,-3 2 56,-2-4 1,-2-2-64,-3-3 1,2-1-676,-4 1 1113,0-2-662,-2 1-321,0-3 819,-3-3 0,-1-2-136,-6-4 0,0-2-123,-4-3 1,-5-2 25,-2-3 0,-3-1 277,-1 0 0,-3-4-435,-4-1 0,-4-5 308,2-3 0,-5-1 148,3-3 1,0 0-310,3-2 0,-1 2 11,4 5 0,2 5-18,7 6 0,4 4 121,3 6 0,4 3-183,3 3 1,2 4-177,0-1 49,4 1 0,-1 6-77,4 2 0,7 8 427,5 1 0,7 6-41,-1 3 0,6 3 3,-1 2 0,2 1 89,0 4 1,1-4 48,-1-1 0,2 1 275,1-1 1,-2-3-190,2-2 0,-2-3-35,-3-1 0,-1-2-489,-4-2 0,-2-4 37,-2-1 0,-5-4 63,-1 1 1,-1-3-189,-2-2 0,1-2-951,-3 0 171,-2-1 298,0-1 27,-3 0 578,-6-3 0,0-4 326,-8-4 0,1-2-108,-6-1 0,0-2 98,-4 0 0,-2-4 295,-5 2 1,1-3-162,-3-5 0,0 3 123,0-7 1,-4-3 295,2-3 0,-2-1-480,1 2 1,1 2-221,-1 0 1,5 4 62,5 3 1,1 3 85,6 5 0,1 1 29,1 3 1,4 4-20,3 3-302,2 1 107,0 5 0,3-2-687,2 6 1,1-2 324,1 4 0,0 2 41,0 2 1,3 1 375,1-1 0,5 1 123,0 2 0,0 0 106,-2-3 1,0 3 57,0 0 1,2-1 448,0 0 77,1-3 1,-4 0 265,-2-3-1022,2-4 1,-4 2 117,3-3-1483,-4-3 0,-1-4 1200,-4-4 0,-6-3 143,-1-2 1,-2 1 35,-1-4 1,0 4-29,0-1 1,-2-1-158,-3 1 0,-1-3 357,0 0 1,-1 2-371,0-2 0,0 4 1211,1-1 1,2 2-1118,2 3 0,5 1-332,1 6-524,3 1 286,0 3 1,3 0-583,2 3 1,2 4 943,2 4 0,5 5 527,4 0 1,5 3-67,0-1 1,2 1-49,-2 0 1,3 0-108,0-3 1,-2-1 137,2-3 1,-4 0 182,1-3 1,-1 0 508,-1-5 0,-3 2-1164,1-4 0,-4 3-350,1-3 1,-3 0-266,-2-2-938,-2 0 1408,1 0-173,-12 0 0,0-3 364,-7-2 0,1-4 322,-1-2 1,-3-2 230,-4-1 1,-1-2-323,-4 0 0,1-4 281,-1-1 1,6 3 283,1-3 1,5 5 178,0 0 1,2 4-142,3 3 0,1 5-503,3 1 1,3 2-445,2-2 1231,-2 3-1557,3-3 259,-2 3 1,8 3 214,2 1 0,2 2 154,-2 1 1,2 0 34,0 0 0,3 2 275,0 1 1,3 1-68,1-2 0,1 3-298,-1-3 1,-1 0 374,1-2 0,-3-1-475,-1-1 1,0 0 17,-3-3 1,1 1-387,-3-3 1,-3 0-824,1 0-124,-4 0 571,2 0 779,-9 0 0,1 0-273,-7 0 0,0-1 218,-4-1 0,-2 0 7,-2-3 1,-1 1 306,0-3 0,1 0 174,-1 0 0,0 0-14,1 0 1,0-2 83,1 0 0,-1 1-55,2 3 0,2 0-70,2 2 0,1-1-3,4 1 0,0 1-105,2 2-476,3 0-303,1 0-611,3 0 107,0-3 858,3-1 0,1 0-397,3 2 1,3 1 311,1 1 1,0 2 563,0 2 1,4 4 353,3 6 0,1 0 403,0-1 1,0 3-165,-3-2 0,2 0-54,-2-5 0,1 1-266,-4-4 0,1 1 478,0-3 0,-3 2-145,1-4-835,-4 0-792,2-2-385,-6 0 642,-1 0 155,-9 0 1,-2 0 8,-5 0 0,-3 0 98,-1 0 0,-2-3 141,1-2 0,0-3 297,0-1 0,-3-3 134,-2 3 1,-1-3 59,1 0 1,3 0 216,-1 1 1,1 0-97,4 2 0,0 1 98,2-1 0,3 2 614,2 2-627,2-1-112,3 2-311,1-2 97,3 2 0,3-2-982,1 4 0,6 0 277,1 5 1,3 4 642,2 4 1,4 2-113,3 1 0,0 1 384,-2 1 1,-1-2-294,1 2 0,-3-3-256,1-2 0,-1-2-40,3 3 1,-3-4 982,1 1 0,-3-1-468,2-1 1,-3-3-602,-2-2 1,0 1-96,-3-1 1,-1 1-108,-2-3 1,-3 0-836,1 0 151,-4 0 673,3 0 1,-8-3 1050,-3-2 1,-4-1-335,-5-1 1,-2-3 19,-2-1 1,-1-2 159,0-1 0,1-2-79,-1 0 1,-1-4 320,-1 2 1,4-1 26,-1 0 0,4 3 70,2 5 0,2 1-678,5 3 0,0 2 96,4 1 667,1 2-1501,2-1 466,0 3 1,3 0-445,2 0 1,2 3 442,2 2 1,5 5 193,4 4 0,0 0 78,0 5 0,3 2 271,2 4 0,4 2-348,0 1 0,1-1 208,2-2 1,0 1 54,0-3 1,-3-1 498,-4-3 0,-4-3-544,-1-2 1,-4-3-191,-1-2 1,-3-2-199,-1-2 1,-2-2-538,-3 0-46,2-2 766,-5 2 0,1-3-616,-4 0 1,-2-3 764,-6-2 0,0-2-79,-4-2 1,-3 0-328,-1-2 0,-4-1 142,-3-1 1,1-3 79,-6-1 1,3-2 93,-6-2 1,4-3 37,-1-4 0,2 0 546,0-2 0,4 2-328,1-2 0,-2 2-125,0 0 1,2 1 102,2 2 1,4 4 96,3 5 0,3 5-102,2 1 0,4 5 288,3 0 11,-2 4-1301,4-2 478,-4 3 388,14 9 1,-4 0-106,8 7 1,0 0-61,2 1 0,3 2 14,0-1 1,1 2 21,0 1 1,1-1-136,0-2 0,0 2 516,-1-2 1,1-1-429,0-1 0,1-2-409,-1-2 0,0-2 26,-5-4 0,0-1-151,-2 0 0,-3-4-636,-2 1-97,-1-1 411,-2-4 1,-2 2-137,-1-4 1,-7-2 1455,-2-2 0,-4-3-76,-4 0 0,-4-4-24,-2-2 1,-2 0 38,-3 0 0,2-1 119,-3-1 1,4-1 1,-4 0 1,4 1 329,-1-1 0,2 3 143,3 2 1,1 2-1317,3 3 1,4 2 162,0 4-328,3 2 149,0 3-294,3 0 1,2 0-1402,4 0 1635,5 3 0,1 2 410,4 4 0,2 2 37,2 2 1,3 3 3,-1 1 1,2 4 401,1 0 1,0 1 76,2-1 1,-1 2 409,4 0 1,-1 0-180,3-3 0,-4-2-393,-1-2 0,-2-2-304,-3-3 1,-1-1-272,-3-3 0,-3-3-490,-2-2-408,-5 2 850,3-3 1,-7 2 103,0-3 0,-4-4 454,-5-3 1,-6-1-276,-6-6 0,0 2-133,-4-4 0,-1 1 191,-1 1 1,-1-2-9,0 0 1,1-3 189,-1 1 1,1-4-133,-1 1 1,1-2 31,2 4 0,1-1-255,4 7 0,3-1 386,3 7-525,0-2 526,6 9-1460,-2-3 649,7 3 1,0 0-763,6 0 616,0 0 0,7 3 553,2 4 1,4 4 50,2 5 0,3 3 603,2 4 0,2 2-294,2 5 1,1-1 668,-1 3 1,2-1-225,1 3 0,1-2 192,4 3 0,-3-7-153,0-5 0,-6-2-521,-1-3 0,-3-4-330,-4-5 1,-3-4-371,-4-3 1,-2-1-365,0-1 1,-4 0 56,0 0 1,-4-3-70,2-2 1,-3-2 812,-3-2 1,-4-2 508,-4-5 0,-3 0-230,-2-2 1,-5 2-62,-4-3 0,-2 1 228,0-3 0,-6-2 227,-2-3 0,1-1-8,2-3 0,2 1 126,-2-1 0,3 2-695,-1 1 0,2 0-269,0 1 0,4 3 50,1 5 1,2 1 217,3 3 0,3 4-72,4 4 1,4-1 397,1 5-1076,0 0 207,2 2-187,1 0 1,4 1 576,1 1 0,3 2 200,4 6 0,3 4 148,4 7 1,4 0 76,3 5 0,0-3-222,0 2 0,2-1 446,3 2 0,-3 1-30,0-2 1,-2-1 366,2 2 1,-2-6-894,3 0 1,-4-4-136,1-3 1,-2 0-172,0-3 1,-4-3-189,-3-3 0,-1-2-185,-4 0 0,0-1-875,-2-1 782,-3 0 0,-1-3 142,-3-2 0,-4-4 1218,-3-3 0,-5-1-378,-4 0 0,-6-4 31,2 1 1,-5-3 114,2 1 0,-3 0 137,1 0 1,0-1 88,0-1 1,0-1 53,-3 0 0,1 1-215,2 2 1,2 4-909,5 5 1,1 0 260,3 2 0,3 2-134,2 5 1,4 0-597,0 0 398,4 0 1,-2 0-287,6 0 0,3 3 753,6 4 0,3 4 182,3 5 0,1 4 279,6 3 1,1 3 29,1-1 0,0 2 302,-2 1 0,2-1 118,-2-2 0,2 0 1,-2-4 1,1-2-159,-3-5 1,-3-1-555,-4-2 1,-2-3-315,0-3 0,-5-3-717,-2 3 497,-2-4-701,-1 2 1623,-1-3-384,-12-6 0,-1-2-63,-8-5 1,-3-4 78,-5-2 0,-1 2-2,0-2 0,-1-1 221,1-3 1,-4-3-320,-1 0 0,0-1 408,0 0 1,1-1-401,-1 1 0,-1 3-267,6 3 0,2 1 210,6 4 1,3 3 165,5 4 0,1 4-194,3 0 1,2 3-375,1 0 270,2 1 0,-1 4-289,3 2 0,1 1 527,1 1 1,2 3 289,3 2 0,2 1-44,0 0 1,4 4-52,1 2 0,1-1 96,3 3 1,3-1 154,2 5 0,2-2-157,-2 2 1,4 3 335,0 2 0,-1 0-548,1 0 0,-1-2-281,2-1 1,-1 0-47,1-4 0,0-1-64,-1-3 1,-2-2-17,1-4 0,-4 1-32,1-3 0,-5-2-127,-2-4 1,-1 0-154,-1-3 1,-1 1-248,-2-3 0,0-3-423,-2-2 1,-2-3 400,0-2 0,-1-3 449,-4 0 1,1-2 339,-3-3 0,0 2 86,0-3 1,-1 3 177,-1-2 0,0 2 257,-2 0 1,0 2 269,-1 0 0,-2 0 633,0 0 1,0 4-376,-2 0 1,-1 0-472,-2 1 0,-2 0-515,-2 2 1,1 0-102,-4 0 1,-1-2-135,-3 0 1,-3-2-85,0 1 1,0-1-121,-2 2 0,3-3-121,2 3 0,2 0 71,0 2 0,4 3-6,1 2 0,2 2 27,2 2 1,2 2-325,3 3 0,4 3 683,0 1 0,3 3 264,0 2 0,5 1 388,2 1 1,4 2 101,1-1 1,2 3 4,2 1 0,2 3 146,5-1 1,5 4 160,4 1 1,4 3 264,1-1 1,2 2-696,-2 1 1,-1-2-325,-1-1 0,1-4-398,-2-5 0,2-2-332,-4-3 1,-4-2 82,-3-4 0,-2-5-265,-3-5 0,-4-1-105,-3-1 0,-4-1-184,-2-1 1,-1-3 264,-4-4 0,0-3 452,-2-4 0,-3-1 447,-1-4 0,-5 0 304,-3 1 1,-2-2 20,-2-1 1,0-1 200,-5-1 1,-1-1 40,-5 3 1,-6-2 104,1 2 0,-1-1-203,3 1 0,-2-2-450,-5-2 0,1-1-288,-3 1 1,4 1-243,1 3 0,2 0-44,5 7 1,3 1 60,3 3 0,1 3 36,4 2 1,3 0 146,4 3 0,1-1 214,1 2-565,4 1 192,-1 2 1,5 1 733,2 4 0,4 3-237,7 6 1,0 2 160,2 3 0,2 3 61,3 1 1,0 3-14,5-1 0,2 2-150,4 1 0,4 2 143,1 0 1,-1 1 33,-4-3 0,1 0-714,-3-5 1,0-1 166,-2-4 0,-2-4-281,0-5 1,-3-2-144,-2-2 1,-3-2-200,-2-3 1,-5-3-352,-1-2 0,-1-4 268,-2-2 1,-2-6 502,-5-4 0,-1 0 236,-1-2 0,-2 0 212,-3 0 0,-3-3 403,-1 3 0,-3-2 159,-2 2 0,-3-2 53,-4 2 0,-1-2 304,-4 2 0,1-3-240,-1 3 1,1-1-512,2 3 0,2 3-246,5 6 0,3 3-279,4 4 1,3 3-556,1 4 0,3 5 143,4 5 0,3 2 619,2 2 0,6 4 360,3 6 0,5 4-1,-1 2 0,5 1-58,2 2 1,9 3-38,5 4 1,2 0 113,5 4 0,-3-4 469,-2-1 0,-2-1-361,-2-5 1,0-2-548,2-6 0,-1-2-296,-4 1 0,0-5-26,-2 0 0,-4-3 47,-5-5 0,-4-4-30,0-2 1,-4-5-235,1 0 1,-5-3-396,-1-3 1,-3-1 31,0-7 0,-3-3 663,-2-3 0,-1-2 213,-1-1 1,-3 1 123,-2-1 1,-1-2 262,-4 0 0,0 0 311,-4 2 1,-1-2 216,-1 0 0,-1-2 341,-1 2 0,-1 3-130,3 4 0,0 5-695,2 1 0,3 4-3,2 1 0,2 3-961,2 4 0,2 6 226,3 5 0,6 7 269,4 6 1,5 6 169,3 2 1,3 3 150,2 0 1,0-1 83,5 3 1,-2-2 130,7 2 0,-3-2 41,5 2 0,-3-2 396,2 0 1,-2-1-270,-5-6 0,1-1-577,0-4 1,-1-1-158,1-3 1,-4-4-179,-1 0 0,-1-6-114,-2-2 0,-2-1 2,-2-1 0,-4-3-155,0-2 1,-3-1-203,3-1 0,-5-3-479,0-2 1,-1-1 324,-3-1 0,1 0 240,-2 0 1,1 0 313,-3-3 1,0 3 376,0-3 1,0 3-14,0 0 0,0-1 162,0-1 1,-1 1 384,-1-1 0,1 4 1427,-1 0-839,-2 4 0,3-2-933,-1 6 1,2 2 176,2 7 0,3 0 116,4 6 0,2 4 144,2 3 1,4 3 19,2 1 1,4 0-160,2 1 0,-1-1 34,2 1 0,-4-2-253,1 2 0,1-2 702,2 0 1,-2 2-431,2 0 0,-2-1-395,1-4 1,1-1-70,-3-3 1,0-2-309,-5 0 1,-1-3 201,-3-5 1,-4-1-33,-3-3-160,-1-3 0,-6-2-429,0-7 1,-6-3 655,-5-8 0,-4 1 45,1-1 0,-1 4 88,4 0 1,-5 1-222,0 0 1,0 0 77,2 2 1,-3 1-168,-1-4 0,0 4 65,0-2 1,0 0 545,-3-2 1,-3-2-579,-1-2 0,-8-2-62,-4-5 0,-1-2 162,-4-5 1,2-2 157,-6-5 1,-2-2 59,-4-5 0,-1 0-46,-2-2 1,1-4 176,3 1 0,1 3-88,1 2 0,4 5-28,1 2 0,4 3-2,3 2 0,4 5 109,8 6 1,4 6-381,5 6 0,1 2 59,2 0 0,2 2-188,2 0 0,3 4-254,2-1 244,2 1 1,1 2 308,5 4 0,5 3 42,7 9 1,3 4 62,6 7 1,-2 0 89,5 4 0,-1-2 148,3 2 1,1 0-58,3 0 1,3 2 134,0-2 1,2 4-108,-2 4 1,2-2-259,-2 1 1,3-3-111,-1 1 0,1-2-93,2 0 1,-5-2-7,-2-1 0,-4-1 1,-3-3 1,-4-6 95,-1-1 1,-2-5-15,-3 0 1,-2-5-104,-4-2 1,-2-3-504,-3-2 250,0-2 1,-3 0-381,-2-4 0,-2-3 442,-2-4 0,-5-4 270,-2-3 0,-4-3 217,-1 0 0,0-3-10,-5-1 0,1-3 136,-3 1 0,1-2 79,-1 0 0,-4-1 35,-2 0 0,-2-2 364,-6-2 1,6 2-381,-1 2 1,8 7-337,6 8 0,4 5-413,3 6 0,5 2-1017,1 5 1,6 6 1047,4 10 1,6 3 250,3 3 0,4 2 108,0 1 0,4 3 116,4 4 0,-1 2-32,1-2 1,-1 2 15,-2-2 0,5 0 332,0-3 1,3 1 1010,1-1 1,1 2-1174,-1-1 1,0 2-161,-2-5 0,-1 0-192,-4-7 1,-1-1-19,-1-3 1,-3-4-115,1-1 1,0-1-6,-2-1 1,0-4-140,-5 0 1,0-3-18,-5-3 1,-1-1-223,-3-3 0,-1-1-568,-1-1 1,-2-2 325,-3-6 0,-3-1 543,-2-5 0,-4-4 230,-3-3 0,-4-6 161,-2 2 0,-5-4 177,-2-1 0,-2 2 129,-1-4 1,-2 1 234,0 1 0,3 2 424,2 5 1,3 3-226,1 6 0,7 6-746,5 8 1,2 2-837,2 5 1,2 3 95,3 8 0,6 6 321,3 5 1,4 2 82,0 3 0,4 0 58,2 3 1,1-1 52,0 1 0,2-4 167,1-1 0,1 1 337,4-2 1,0 1 864,-1-2 1,1 0-464,-1-1 0,-1-2-444,-1-2 0,-4-3-112,0-1 0,-1-5-253,-4-5 1,0-2-247,-2-3 0,-1-1-543,-2-3 1,1-3-451,-5-1 1,0-3-9,-4-2 0,-1-5 458,-2-5 1,-6-4 637,-3-2 1,-4-5-35,-3-2 1,1 1 201,-1-2 0,-1 3 212,1-2 0,0 5 243,2-3 0,-2 2 493,0-4 1,3 7 49,4 2 0,2 5-440,2 7-467,2 4 1,5 4-474,2 6 0,5 8 618,7 10 1,5 6-9,7 7 1,3 1 115,3-1 0,3 0-79,0-2 1,2 2 4,-3-2 1,-1-1 95,-3 2 1,0-7-145,3-1 1,-2-4 403,-3-2 1,-1-3-784,-6-5 0,0-4-309,-3-4 1,-2-3-264,-2 0 0,-4-3-487,-3-4 1,-2-6 56,-3-6 0,-1-1 417,-6-3 1,0-4 247,-4-3 1,-3 0 291,-2 2 0,-1 2 122,-1 0 1,1 0 423,-1 3 0,0 0 179,0 3 1,3 0 418,2 1 0,5 5-264,1 5 1,3 2-848,3 3 0,4 2 396,7 7 0,4 6 149,5 7 0,1 3-47,4 2 1,0-1-32,2 3 0,-1-3-130,3 1 1,0-1 5,0-2 0,1-2 89,-3-2 1,-3-1 410,-1-1 0,0-4-614,4-4 1,-4-2-1762,1-4 1310,-1 0 0,2-6 1,0-2-1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25:55.778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76 97 9297,'-5'3'1292,"1"-1"-1540,-2 0 0,3 1-601,-2-1 743,0 0 1,1-2 4,-1 0 1,3 0 51,-3 0 0,3 0 40,-3 0 0,3 0 25,-3 0-30,4-3 1,-3 0 37,2-1 0,1-3 97,-1 3 0,1 0 109,1-1 1,-1 3 334,-1-3-331,1 4 0,-2-3 294,3 2 345,0 1-10,0-2-749,0 9 1,0-1-23,0 7 1,0-1-43,0 0 1,1 1 29,1-2 0,-1-1 18,1-2 0,-1 0 209,-1 0-428,0-4 147,3 0-743,-2-3 371,2 0 0,-3-3 349,0-1 1,2-3-12,0-2 0,1-2 55,-3-3 1,0 1-45,0 2 0,0-2-24,0 1 1,2 1-44,0 0 1,1 2 249,-3 0 1,0 4 471,0 0-683,0 1-38,0 0 0,0 0-45,0 2 13,3 1-535,-3-2 577,4 3-653,-1 0 15,-3 0 481,3 0 127,1 3 1,-4 1 46,3 3 0,-3-3 51,0 1 0,1-1 577,1 0-914,-1 2 1045,2-5-681,-3 2 736,0 0-520,0-2 380,0 2-935,-3-6 0,2 2 160,-1-4 129,1 3-210,1-1 551,0 0-1025,0 3 603,3 3 1,4 4 0,4 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4:38.486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180 1960 10568,'0'20'1486,"0"0"1,0-1 0,0-4 0,-1-3-594,-1-3 0,1-3 632,-1-2-1843,-2-2 1,0 0-682,-3-4 0,3-4 971,-1-3 0,3-1 176,-3 0 1,3 0 625,-3-1 0,2-2-969,-2 1 1,1-1-26,2 0 1,1-4 99,-1 1 0,-1-3 431,0 1 0,1-2 654,2-1 0,0 2-552,0-2 0,0 2-149,0-4 0,0 2-37,0 0 1,-2 0-72,0 1 1,-1 1 28,3 1 1,0 3-75,0-2 0,0 4 190,0 1-210,0 5-83,0 1 1,0 6 24,0 0-2052,0 6 2117,0 5 0,0 4-38,0 1 0,0 1-46,0 4 0,1 2-89,1 0 1,-1 4 46,1 0-104,-1 1 127,-1 6 1,1-3 975,1 4 0,-1 0-1003,1 2 0,0-2-35,0 2 1,-1-3-2,1-2 1,-1-4 66,-1-5 0,0-5 27,0-2 93,-3-1 40,-1-4-303,-3-4 1,1-8-535,1-6 0,0-5 533,3-4 0,-1-6 89,0 1 1,3-2 27,-3 0 0,3 2-56,0-2 98,0 2-25,0-3 0,0 2 199,0-4 0,0 1 496,0-3 0,0-1-527,0-1 0,2-3 121,0 4-70,0-4-163,-2 4 0,0-7-36,0 2 1,1 0 11,2 2 0,-3 5 37,3-1 1,-3 5-23,0 0 96,0 5-121,3 1 1,-2 6-2,2 2 1,-2 2-30,1 3-91,-1 1 0,3 3-753,-2 3 0,-1 4 687,1 4 1,1 5 40,0 3 1,-1 6 92,-2 3 0,2 4-79,1 0 0,-1 2-110,-2 0 210,0 1 132,0-1 0,0 3 721,0 0 1,0 2-729,0-2 1,0 0-11,0 0 0,-1-7-3,-1 0 127,1-4-104,-5-4 0,4-2-35,-2-6 1,1-4-81,-1-4-49,2-2 1,-1-5-1719,0-4 1048,2-6 615,-2-6 1,3-8 65,0-2 0,0-2-10,0-6 0,1 2 10,1-4 0,0 2 124,3 1 1,-3-2 166,2 0 1,0 0 1699,1 0-1252,1-3-538,-5 1 1,4-3-132,-3-1 1,3-2-11,-3 1 0,1-2-33,0 2 1,-3 3-53,3-2 0,0 6 39,-1-1 0,0 5-35,-2 5 1,0 2-42,0 5-50,0 2 70,0 4 1,0 4 19,0 3-41,0 4 50,0-4 43,0 7 1,-2 2-872,0 5 745,0 4 157,-2 3 0,4 4 52,-3 2 87,3 1-86,-3 0 0,2 0-30,-1 2 0,1 2-31,1 2 1,-3-1 462,1-1 1,0 3-423,2 5 0,0 0-118,0 2 0,0 0-35,0 2 1,0-2-62,0 2 1,-1-5 97,-1-2 1,0-6 45,-2-3 1,2-6 228,0-6-405,-2-2 1,1-3-338,-2-4-1487,2-7 1895,3-3 0,0-8 150,0-3 1,0 0-36,0-4 1,0-1-33,0-4 1,0 1-83,0-1 257,0 2 333,3 1 1,-2-2 580,1-1 1,-1 1-902,-1-3 0,2 3-114,1-1 1,-1-4-15,-2 0 1,0-2-28,0 4 0,2-1 56,1 0 1,-1 0-31,-2-2 0,0 1-64,0-1 0,1 2 33,1 0 1,-1 1 43,1 5 1,-1-3-93,-1 5 0,1 2 77,1 2 0,-1 2 43,1 5 0,-1 2-88,-1 5-32,0 0 54,0 4 1,0 0-1015,0 6 0,0 4 966,0 7 1,0 6-13,0 5-48,-3 2 92,2 4 1,-4-1 44,2 4 1,-1-1 16,1 4 1,-1-1-10,1 1 0,-2-1 2090,1 3-2061,-3-3 10,0 1 1,1-2 52,2-1-22,-2-5-128,2-3 0,-3-8-30,0-2 0,0-5-237,0-4 1,3-3-403,-1-4 1,3-1-249,-3-1 1,4-6 750,-2-6 0,3-3 104,0-3 1,0-4-12,0-1 1,0-5-2,0 1 1,0-2 135,0 1 0,0-1 275,3-4 1126,-3 1-512,6 2 1,-4-2-687,3 2-14,-4-1-154,5-2 0,-4 1-25,2-1 1,-1 3 30,1 0 0,0 3 14,1 2 1,1 0-130,-2 4 166,0 0-115,2 5 0,-3 1-26,1 1 1,2 2-119,-1 0 0,-1 0 46,0 3 1,1 1-176,2 1 1,-2 1-40,-1 1 0,-2 1 130,3 1-683,-3-1 398,4 5 0,-5-2 108,4 3-547,-4 0 0,2 4 680,-3 3 0,0 3 387,0 4 0,0 0 4,0 2 1,-2 3-72,0 4 1,-3-1 341,3 3 0,-3 0 35,3 0 0,-3 1-288,3-3 1,-2 0 853,1-2 0,-2-3-592,0-2-374,2-5-140,-3-1 0,5-4-153,-4-1 1,3-2-492,-3-3 1,3-3 74,-3-2 0,4-6 226,-2-3-107,3-8 469,0 7 0,0-9 0,0 5 0,0-5 95,0 4 0,0-2 65,0 1 0,0 1 1177,3 2-131,-3-5-1003,3 4 0,0-4 19,-1 5 0,0-1-147,-2 3 0,1-4 6,1 2 162,-1 1-132,2 0 1,-3 3-112,0 1 1,0 0-64,0 1 0,0 2-5,0 3 57,0-3 1,0 3 39,0-3 50,0 3-113,0 0-8,0 0 1,0 2 103,0 1 5,0 2-46,0-1-35,0 9 1,0 0 13,0 5 0,-2 3 107,0 2 1,-4 1-50,2-1 1,-2-1-19,2 1 1,-2-5-79,1-2 0,1-1-32,0-1 1,1-3 180,-1-2-635,2-1 0,-1-4 267,3-2 1,0-2 161,0-2 0,3-2 106,2-2 1,0-4-1,0 1 1,1 0 78,-2 3 0,3-1-133,-1 0 178,1 0 407,-3 3 1,2-1-362,-1 3 1,-1-3-190,0 3 0,-2 2 18,0 3 1,1 1-922,0-1 728,-1 2 0,-2 0 284,0 4 285,0 5-179,-3 4 0,1 4 88,-2 1 1,-1 1-179,-2 4 0,1 2 42,1 0 0,-1 0 906,2-2-310,-2-1-664,-1 1 1,2-3 57,0 1 1,2-2-119,-2 2 0,1-2 2,2-4 1,1-2-2,-1-2-82,1-1 61,1-1 1,0-4-156,0-3 0,2-3 78,1-4 0,1-3 44,-1-1 0,1-3 52,-2-2 0,3 1-20,-3-1 0,3 4-92,-3 0 218,4 4-496,-6-2 419,3 3-9,1 0-183,-4 3 135,3 1-821,-3 3 848,0 6 1,0 5-161,-3 7 760,3 2-550,-7 7 1,7 2 50,-3 5 0,0 1 26,1 2 1,-1 4-116,1 5 0,1 6 352,-1 3 1,-2 5-273,2 2 0,-1 10-105,1-1 1,1 6-176,-1 1 0,-1 1 110,0 1 0,-1-1 74,1-3 1,-2-3 11,1-2 0,0-8 16,-1-6 1,3-2-21,-3-7 0,4-3 17,-2-6 1,0-6 12,1-1 1,0-4-14,2-3 1,-1-2 11,-1-4 1,1 0-19,-1-3 1,1-1 48,1-3 1,0 0-159,0-3 36,0 1-20,0-7-23,0 4-6,0-7 87,0 3-29,0-12 1,0 1 41,0-8 1,0 0 25,0 0 0,0 2-9,0-2 1,0 4-2,0 3 1,0 4-125,0 0 116,0 3 0,0 0-976,0 4 1,2 4 837,0 5 1,1 3 96,0 9 0,-2-1 49,1 10 0,1 0 0,-1 7 1,1 0-13,0 2 0,-2 2 10,4 0 0,-3 3-38,3 5 1937,-4-2-1697,5 5 0,-4 1-102,2 5 0,-2-2-70,0 0 1,1-3-9,0-2 0,-1-5 98,-2-7 3,0-6-51,0-4 1,0-7 43,0-1 0,0-4 85,0-3-12,0-5-94,0-1-135,0-6 1,0-4 87,0-4 0,2-6-66,0-4 1,2-3 10,-2-4 0,-1-3 10,4-1 0,-3-2 20,0 0 0,1-2-14,-1 0 0,1-1 0,0-2 0,-3-1 33,3-4 0,-3 1 18,0-6 85,0 2-114,0-7 1,0 2-18,0-1 1,0 0-29,0 2 1,1 1 45,1 4 0,0 5-26,3 7 1,-4 3-16,1 6 0,2 2-239,1 4 1,-1 5-233,0 5 1,-1 2-583,1 2 0,-2 6 805,3 6 0,-3 6 168,0 5 0,-1 4 4,-1 1 1,0 5 30,0 0 1,0 1 37,0 1 0,0 1 169,0 1 0,-3 4 423,1-2 0,-3 4 370,3-1 0,-2 5-320,1-1-434,-2 2-144,4-5 0,-4 2-21,2-3 0,1 2 0,2 0 1,-2-4 16,0-3 1,-1-2-61,0-2 0,2-2 27,-1-5 0,1-6-30,-2-2 0,3-4-29,-3-2 0,0-4-106,1-3 0,0-2-438,2-1 367,-3-2 1,2-1-393,-2-5 1,2-4 473,-1-6 1,0-2 2,-3-3 1,4-3 95,-1-1 1,0-3 0,0 1 1,1-1 180,-1-1 0,0 0 117,0-5 0,1-1 26,-1-4 1,1 1 317,1-3 1,0 1-467,0-2 0,0 1 3,0 2 0,0 1-68,0 4 0,0 2-9,0 7 1,0 2-118,0 7 0,2 2-29,1 5 1,0 3-1095,-1 2 634,-1 1 0,2 5 324,-3 3 0,0 4 225,0 5 1,0 5 0,0 7 1,0 2-48,0 5 169,0 6-5,0-2 0,0 4 369,0-2 1,1-3 32,1 6 1,-1-1-300,1 3 1,-1-2-231,-1-2 5,0-1 7,0 3 0,0-1-2,0 0 0,0-3 0,0-1 1,0 0 12,0 0 24,0 1-2,0-8 1,0 4 0,0-6 0,0-3-22,0-4 1,-1-4-54,-1-3 0,1-5-3,-1-2-275,1-1 286,1-4 0,0-2-1130,0-4 1,1-6 1080,1-6 0,-1-4 69,1-7 0,-1-1 91,-1-7 0,0 0-14,0-3 1,0 0-200,0 0 1,2 0 351,0-1 0,1 1-198,-3-3 0,0 0 1156,0-3 1,0 3-1105,3 0 0,-2 4-60,1 0 0,1 6-83,-1 6 0,3 0-118,-3 7 0,3 2-19,-3 3 0,3 5-213,-3-1 0,1 5-239,-1-1 0,-1 3-78,1 3 1,-1 1 714,-1 5 0,0 4 43,0 5 1,0 2 83,0 8 242,0-2-169,0 4 0,0 0 213,0 0 1,0 5 246,0 0 0,0 1 835,0-2-1397,0 4-75,0 0 1,-2 4-41,-1-1 1,1 0 14,2-2 0,0 0 20,0-5 1,0 1 5,0-5 17,0 0-20,0-5 1,0-4 27,0-2 1,0-5-30,0 0 1,0-3 81,0-4-36,0-1-107,0-2 59,0-1-7,0-3 1,0-6 0,2-1-171,1-4 0,-1-5 125,-2 3 0,2-6-29,1 1 1,-1-3 41,-2-2 1,0 1 35,0-3 0,0-1-9,0-1 0,2 0-67,1 2 0,-1-2-37,-2 2 300,0-2-128,0-1 0,0 4-46,0 1 1,0 2-74,0 3 0,0 1-87,0 3 117,0 3 86,0 1 144,0 6-195,0 1-338,-3 13 0,2-1 169,-1 9 91,-2-3-21,3 8 1,-3-1 14,2 6 1,1 0 57,-1 2 1,-1-2 37,1 2 0,-3 1-90,3-1 1,-1 2 480,3-2 0,0 3-329,0-1 1,-2-1-17,0 1 0,-1-3 27,3 1 1,0-1 30,0-2 0,0-2-49,0-2 0,3-2-40,-1-3 1,0-2-13,-2-4 1,3 0-110,-1-3 0,1-2-551,-1-3 113,-1-2-163,5 1 0,-4-3-472,2 0 1,-1-1 284,1-1 0,0-5 604,1-4 1,-1-5-20,-2-3 335,-1-1 161,2 3 1,-3-6 85,0 3 1,0-3 357,3 3 0,-3-1 396,3 0 0,-3-2-188,-3 0 0,3 0-559,-3 0 1,0-1-267,-2-1 0,1-1-88,0 3 0,-1 0-82,-2 5 1,2 0-86,1 4 0,2 2 175,-3 8-420,0-3 0,-2 7-652,1 0 1,1 4 713,0 6 1,3 1 369,-3 5 0,3 2 46,-2 2 1,2 4 173,0 1 0,1 2 17,1 1 1,0 2-46,0 0 0,0 3 831,0-1 1331,0-2-1829,0 4 0,2-5-307,1 0 1,1 0-94,-2-2 0,3 0-86,-3-2 0,1 0-61,0-2-79,-2-5 69,5 5 1,-5-8-36,4 1 1,-4-2 25,2-3-56,0-1 0,-1-4-24,3-1-813,-4-2 369,2-3-495,0 0 1,-1-1 324,2-1 1,-2-3 656,0-4 0,1-1-46,0-1 0,-1-5 277,-2 3 0,2-3-107,0-1 1,1 0 488,-3-4 0,0 0-212,0 1 1,0-3 1945,0 0-560,0-3-1463,0 1 1,0-2-20,0-1 1,0 3-130,0 2 0,-3 4 23,1 1 0,0 6-133,2 0-17,0 4 65,0 4-152,-3-2 0,2 6-962,-1 0 1,-1 3 749,0 4 1,0 3-89,1 1 217,1 2 210,-2 4 1,1-1-66,0 5 0,-3-2-27,3 4 0,-1-2 249,3 0 0,-2 1 919,0 1 1,-1-1-680,3 3 1,0-3-157,-3 1 1,3-1-9,-3-1 1,3-1-101,0 1 0,0 0 25,3-1 0,-2-2-57,4-2 1,-3 1-97,3-1 1,-1-3-140,0-4 0,2 0-153,-1-2 0,1 2-468,1-5-440,-3-1 545,2 0 0,-2-3-504,3 0 1,-1 0 221,1-3 1,-2-1 593,0-5 0,-2-2 234,2-3 397,1-3-23,-5 0 0,4-3 272,-2 1 1,0-3 75,-1 1 1,-1-1 467,1 1 0,-1 1 860,2 2-1207,-2-5-522,2 5 1,-3-9 53,0 2 0,-1-2-56,-1-1 1,0-2-36,-3 0 1,3-2-62,-2 2 1,1 0-109,-1 3 1,1 0 52,-1 2 1,1 3-38,-1 4 0,2 5 23,0-1 1,-1 5-182,1 0 0,-1 4-285,0 3 0,2 1-556,-4 1 1,4 1 331,-2 1 1,0 5 471,1 4 1,-1 3 84,1-1 1,1 6 102,-1 2 1,1 2 30,1 0 1,-1-1 94,-1 4 1,1-3 285,-1 2 0,1-3 1572,1 1-538,0-1-1215,0 1 1,0 0-56,0 2 0,0 0-85,0 3 1,0-1-42,0-2 0,2 1 46,0-3 1,3 1-78,-3-3 1,4 1-82,-2-6 0,0-1-84,1-4 0,-1-1-118,0-3 0,2 0-150,-1 0 0,-1-3-240,0-2 1,-1-1-400,1-1 0,-1 0-58,1 0 0,-2-1 276,3-1 1,-3-3 645,0-4 121,2 2 211,-4-10 1,4 3 228,-4-7 1,0 0 279,0-2 0,0-4 395,0-3 0,0-3 1194,0 1-503,0-2-1445,-4-3 0,1-2-89,-1-5 1,-2 0-63,1-4 1,0 0-75,0-5 1,-1-1-67,1-6 38,-1 4-31,-1-9 0,3 12 16,-1-3 1,4 4-24,-2-1 0,3 1 19,0 4 0,0 4 15,0 2 1,0 2-34,0 3 0,2-2-30,0 2 0,4 2-150,-2 3 1,0 1 53,1-1 0,-3 0-88,2 2-71,-2 5 176,4-5 1,-4 6 12,2-1 1,-1 4-42,1 2 1,-2 4 88,0-1 0,-1 4 34,2 3-145,-2 1-26,2 5 1,-3 0-368,3 3 0,-3 1 391,3 4 1,-2 3 303,-1 8 0,0 7-2,0 5 0,0 7-35,0 2 1,0 6-6,0 3 1,0-1 88,0 1 1,0 3 86,0 4 0,0-1 332,0 1 0,0 4-302,0 0 1,0 7-322,0-7 1,0 4 14,0-3 0,0 1 24,3-4 1,-3 2 1,3-4 0,0 1-6,-1 1 1,1-3-4,-1-4 0,-1-5 29,1-4 1,0-6-33,0-1 1,-1-6 135,1-3-181,-1-1 0,2-5 1,-2-1-6,1-4 1,-1-2 45,-1-3 1,0-3-35,0 1-12,0-4 5,0 2 1,0-9 38,0-3 0,0-6 15,0-4 0,-1-4 78,-1-5 0,0 0 12,-2-5-105,2-2-8,-4 0 0,3-6 20,-2-1 0,0 0 9,3-4 1,-3 0 1,3-2 1,0-1 4,2-2 0,-3 1-51,1-3 0,0 0 33,2-5 0,0 2 20,0-4 0,0 1-7,0-1 0,0-1-47,0 1 1,0 3-21,0-3 1,0 4-37,3-6 0,-2 5 7,1 2 1,1 0-33,-1 2 0,1 1-64,0 2 95,0 4 0,1 5 0,0 1-2,-2 3 1,0 0-8,3 3 0,-3-1 9,2 1 0,-2 2 57,0 2 1,0 2 15,0 0 1,-1 4 14,1 1 1,-1 4 26,-1 3 0,0 5 168,0 2-115,0 1 78,0 4-107,0 13 0,0 2-28,0 12 1,0 1 1,0 6 1,0 2-10,0 5 1,0-2-41,0 2 1,0 0-3,0 0 1,0 2 7,0-2 0,0 5-2,0 0 1,0 3 7,0 1-7,0 5 1,0 4 1,0 3-1,0 2 1,1 7-17,1 0 0,0 2-16,2 0 1,-2-1-55,3-4 1,-3 5 9,0-5 0,1 1 17,-1-8 1,0-1 24,-2-7 1,3 2-23,-1-5 0,0 0-59,-2-5 310,0-2-161,0-2 1,0-2 7,0 2 0,0-2-19,0 2 1,3-3 1,-1-4 1,1 1-31,-1-6 1,-1 1 80,1-6 1,1 0-107,0-1 1,1-3-112,-1-5 0,1-1-121,-1-3 0,0-2-100,-1-1 1,-1-2-725,4 0-427,-3-1 13,4-1 373,-2 0 0,-1-1-865,0-1 1067,1 1 495,-4-2 1,6 4-44,-4 1 0,3 0-181,-3 2 988,3 1 1,-3 1 981,2-1-135,-2 1 673,1-5-2059,-3 2 341,-3-10 1,-1 0 422,-3-7 1,2-1 99,-2-1 1,2 1-442,-5-3 0,3-3-278,0-2 0,-1-3 418,-1 1 0,1-3-399,-1-2 1,-1-2 806,1-5 0,0 1-338,2-3 1,0 2-215,0-2 0,1 3-37,1-1 1,-1 0 21,2 0 1,-3-2-85,1 2 1,1-3 36,0 1 0,1-1 137,0-2-47,-2 1-143,5-4 1,-4 3-37,2-1 1,-2 0-40,0-1 1,2-1-30,-2-3 1,3-1 163,-3 1-185,4 3 47,-3-3 0,4 8-20,0-1 1,-2 2 9,0 0 0,0 3 8,2 1 0,0 5 1,0-5 1,0 5-4,0 0 0,0 1-35,0-1 1,0 2 37,0-2 0,0-1-25,0 2 1,0-3 41,0 0 1,-3-1-62,1-6 0,0 2 24,2-2 1,-1 1 9,-1-1 0,1 1-8,-1 4 1,1 0 20,1 2 0,0 1-13,0 4 0,1-1-12,1 0 1,-1-2-2,1 1 0,-1-4 28,2 3 0,-2-2-39,4-1 0,-3 0 7,3-2 0,-1 1-2,0-1 1,2 1-43,-1-1 0,1 1-24,1-1 0,0 2-7,0 0 1,0 3-33,0 5 1,-1-1-19,1 3 1,3 0-75,-1 2 1,0 1 3,-2-1 1,0 3-3,0 2 1,-1-1 18,1 1 1,0-2 31,0 2 0,0 1-62,0 3 1,-2 0 95,-1 3 0,0 2-355,1 2-99,-2 4-569,-3-2 817,3 3 1,-2 3 281,1 4 1,-2 6 252,-2 6 1,0 7 257,-3 4 21,1 3-206,0 4 0,-2-1 200,1 3 0,0-2 246,0 2 1,-1 0-230,2 3 1,-3 0-247,0 1 1,1 0-272,-1 3 1,1 1 38,1 4 0,-1-3 9,1 5 0,1-4-31,0 6 1,0-2 18,-1 0 0,2 1 35,0-1 1,2-1-80,-1 1 1,1-3 17,1 0 1,0-6 0,0-3 0,0-1-31,0-1 0,0-2-76,0-2 0,0-7 32,3 2 1,-2-11-15,2 2 0,-3-5 83,0 0 1,1-5-17,1-1-303,-1-3 204,2-3-847,-3 2 997,0-5 71,3 2-1120,-2-3-869,2 0 1734,-3-6 1,0 1 362,0-7 1,0-2-106,0-5 1,0 1 426,0-3 0,0 1-487,0-5-94,-3 0 613,2-3 0,-3 0 425,2-2 1,1-5-822,-4-4 1,3-2-198,0-3 0,-1 1-22,1-3 0,0 0 28,2-2 1,0 2 31,0 0 0,0 2-13,0-2 0,0 3 43,0 0 0,0-1 21,0 3 1,0-5 63,0 5-183,0-2 130,3 2 0,-2-1-25,4 1 1,-3 2-25,3 0 0,-4-2 27,1 0 12,2 1-23,-3 9 1,4-2-5,-2 6 0,2-2-47,0 6 1,-1 0-23,0 3 1,1-3-147,2 0-55,-4 0 167,4 2 0,-4-1-14,4 1 1,-2-3 33,-1 3 0,1 1-48,2 2-119,-3 2 177,2-4 0,-2 6-36,3-2 0,0 1-20,-1 1 0,1 3-37,-3-1 1,4 2-35,-4-2 1,5 1-148,-2 2 0,0-1 76,2-4 0,-1 2 111,-2 1 0,1 0-295,0 0 153,-3 1 228,2 3 1,-4 1 295,2 1-277,-2-1 0,1 6-1437,-3 0 1950,0 3-250,0 10 0,-1 3 53,-1 9 0,0 1-30,-5 7 1,1 1-41,-3 3 0,1 0-218,-2 0 1,1-2 162,-3 2 1,0-2 820,3 0 1,-4-1-1143,2-2 333,1-2-285,0-2 1,1-3-14,-1-2 0,1-6-30,2-3 1,0-1-66,1-4-122,-1-3-113,0-3 1,0-3-438,0-3 1,3-4 659,2-4 0,-1-3 206,1-2 0,-2 1-250,2-4 449,1 1-74,-2-6 1,1 2 117,0-3 0,-1-1 247,3-1 1,0-4 498,0-1 1,0 1-507,0-2-271,3 4-4,-2-5 0,5 3-9,-4-3 0,3-1-49,-3 1 0,3 1 4,0 1 0,1 1-9,1-1 72,0 1-146,-3 3 1,2 2 22,-2 0 1,2 3-90,1 5 0,-2 0-12,-1 4 1,0-1 5,1 6-195,1 0 0,-3 4-114,2 1 1,-1 2-1091,-2 0 409,-1 4 1,2 2 773,-3 3 0,0 2 275,0 0 1,-3 1 23,1-1 0,-3 2-44,3 3 0,-3 0 166,0 2 1,-1 2 111,-1 3 0,0 4 396,0 0 1,-2 7 272,0-2 0,-1 3-739,1 1 1,1-2-217,-1-3 1,-1-1-74,1-3 1,0-2 12,2-4 1,1-3 81,1-5 0,-1-1-221,1-3 1,1-3-290,0-2-771,2-1-131,-1-4 1152,3-4 0,0-4 242,0-6 0,0 0 7,0-4 0,0-2 59,0 0 1,3-3 208,-1 1 1,3 0 293,0 0 862,-2 0-718,3-3 0,-2 1-415,3-1 1,0-1-291,0 1 1,-1-1 165,1 4-143,0 1-90,0 0 1,-1 7-13,-1 1 1,0 1 0,-2 1 1,2 4-380,-1 0 12,0 3 199,2 3-980,-6 1 1354,3 3-2160,-3 3 2424,0 1-337,0 0 1,0 2 683,-3-2-454,3 2 1,-6 1-496,1-3 1,1 0 364,0-2 1,1 0-649,-1 2 0,0 1 1330,-1 2 0,-1 1-1127,1 1 0,-1 2 155,-1 5 1,3-1-2,-1 1 1,1 0 95,0-2 0,-2 0 707,4-4 436,0-1-204,2-2-507,0-3-401,3-14 0,1-1 276,3-10-364,0-3 41,-1 6 1,4-6-4,-1 4 1,1-1-120,-1 0 1,-1 1-29,4 2 1,-4-1-14,2 3 264,0 0-254,-2 2 0,4 0-84,-3 0 1,1 3 28,-4-1 1,1 6 0,-3-1 1,2 5-360,-1 0 0,-2 2-245,-1 2 0,-1 2 930,-1 6 0,0 2 144,0 6 1,-1 1 52,-1 7 1,-2 0 159,-3 4 1,0-1-149,-3 3 1,3-1 106,-2 2 1,-1 0 383,0-4 1,1 1 299,2-2 0,0-1-941,0 1 0,3-4-17,-1-3 1,3-2-50,-3-2 1,4-4-93,-1-4 80,1-2-134,1-3 23,0-1 7,0-9 0,3-5 15,1-7 1,3-3-109,-1-5-13,1 1 122,0-6 0,2 1-77,1 1-96,2-1 205,-4-1 1,2 3-30,0-2 1,-3 4-53,2 0 0,1 1-1,0-2 1,-1 1 20,-2 1 0,0 6-23,-1 0 1,1 4 25,-3 1 0,2 6-77,-4 1 0,1 5-342,-1-1 0,-1 4 24,1 4 0,-1 1 418,-1 8 0,-1 2 129,-1 7 1,0 4-23,-2 2 0,0 4 56,-1 0 1,-1 0 159,2-1 189,1 1 108,-4-4 0,4 1-24,-1-2 0,-2-3-437,1-2 0,2-3-80,1-1 0,-1-2 26,0-4-16,1-2-105,2-4-266,0-1 182,0-5 1,3-4-192,2-6 1,1-7 38,1-2-92,3-5 214,-3-2 0,4-2-30,-2-1 0,1 1 15,2-1 1,0 0 88,-3 1 0,3 2-19,-3-1 0,2 3 245,-1-2 1,-1 4-157,-2 0 0,0 3-29,-1 4 0,1 4-168,0 0 1,-2 4-65,-1 1 1,-1 3-756,1 4 1,-2 3 850,0 4 1,-1 2 242,-1 2 0,0 4 50,0 2 1,-1 0 19,-1 2 1,0 2 69,-2 0 0,1-1 203,-1-3 0,2 1 75,-3-2 1,1-2 700,0-2 1,0-2-909,1-5 1,3 2-22,-3-5-440,3-1 126,0 0-131,0-3 2,0-6 0,0-2 196,3-5 0,-2-4 59,4-2 1,-3 0 117,3 1-235,-1-5 213,3 5 1,0-4-266,0 4 1,0-1 68,0-1 0,0-1 19,0 0 1,-1 3-147,1-1 1,0 4-48,0-1 1,-1 4-25,-1 3 1,0 2-365,-2 0 500,2 0-473,-4 3 426,2 1 0,-2 4-511,1 1 0,-1 5 574,1 4 0,-2 3 258,-2 2 1,0 3 121,-3 4 0,1-2 23,-3 2 1,2 2-181,1 0 1,-1-1 217,-2 2 1,3-3-82,-1 2 0,1-4 516,0 0 0,-2-2-561,4-5 1,0-2-128,2-5-376,0 0 201,0-3 1,0-2-1169,0-4 1,2-3 1151,0-4 0,4-5-10,-2-4 0,2-2-3,1-1 1,2 1-67,1-1 0,-1-2 32,-2 0 0,0 0 99,3 2 0,-3 1-52,2 2 0,-1 0 1094,-1 2 1,-2 2-1020,-1-2 45,1 4-53,-1-1 1,1 8-105,-3-2 0,3 4-1011,-3-2 958,1 4-749,-3-2 346,3 9 0,-3-1 406,3 7 0,-3 0 110,0 4 1,0 4 66,0 3 1,-2 1 259,0-1 1,-3-1 977,3 3-852,-3-3 280,4 2 1,-5-4 110,4-2 0,-2-1-534,1-3 1,1-3-12,2-2-241,-3-4-607,2-2 397,1-12 1,4-1 104,3-8 1,0 0-7,0-3 1,0 0-3,-1 0 0,1 1 19,0-1 1,2 0-123,1 1 1,-1 1 102,-2 1 0,0 3 389,-1-2-247,1 3-108,0 0 0,2 0-71,-2 1 0,1 2-490,-3 2 415,1 4-653,1 2 76,0 3 0,-3 3-756,1 2 482,-4 1 944,2 4 1,-3-2 315,0 4 1,0-1 143,0 3 1,0-1-177,0-2 0,0 2 386,0-1 0,0-2 509,-3-1 1,3-1 877,-3-1-1175,2-3 0,1-1-277,0 0-477,0-3 0,0 3-1073,0-6 0,0 0 1074,0-4 0,3-3 128,-1 1-244,3-3-6,-1 1 1,3-2-38,0-1 0,-2 2 106,-1 1 0,1-1-38,2-2 1,0 3 1877,0-1-2216,-1 4 152,1-5 0,-1 5-18,-1-1 0,1 2-31,-1 3 1,-1-2 35,0 4-192,-2 0 0,3 2-1714,-3 3 1826,1 1 1,-1 2 284,0 1 1,1 0-22,-3 0 94,3-3 1,-2-1-572,4-3 0,-3 0-231,3 0 0,-3-3 1014,3-2 0,-4 2 2132,1-2-1431,2 0-960,0-2 321,0 4-562,2 0 0,-4 3 84,2 0 100,-2 0-604,4 0 1,-5 0-570,1 3 161,-1-3 395,-1 7 893,0-4 0,0 4 389,0 0 0,0 0 545,0 0 0,0 0 1108,0 0 7,0 0-768,-3 0-136,2-4 384,-2 0-2597,3-3 931,0-6 1,1-1 77,1-7 1,-1 0-34,4 0 0,-1 0-77,0 1 1,2 0 0,-4 1 0,3 0-46,0 3 1,-2-1-206,-1 4 1034,2-1-1118,-3 3 315,2 1-991,-3 3 1021,0 6 0,-1-1 123,-1 7 1,0 2 115,-2 5 1,-1 1-83,-2 0-10,0 1 18,1 0 1,-1-1-251,0 1 1,0 0 524,0 0 0,0-3-420,0 0 1,1-3-154,1-1 0,0-1-138,3-4 247,-4 0-330,6-2 320,-3-3 0,3-1-682,3-3 1,0-3 169,4-2 1,0-4 342,0-2 1,0-3 85,0 1 1,2-3 1,0-1 0,3 1-624,-3 3 624,3-1-242,-1 0 1,1 3 581,-1-1 1,0 1-149,0 0 1,2-2 0,-2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4:49.357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297 945 15886,'3'-10'2238,"-2"2"1,3-4-2751,-2 3 1,-1-1 470,4 1 0,0-2 454,2-3 0,2 1 92,0-1 0,3-2-193,0 0 1,-2-3 153,2 3 1504,-1-3-1641,0 4 0,2-4-70,-1 3 0,-2-2 6,2 2 1,-1-1-153,3 1 1,0-2-141,0-3 0,3 3-88,1 0 0,3-1-73,2-2 1,0 1-17,3-1 1,1 0-71,-2 1 0,0-2 54,3-1 1,-1-1-14,5-1 1,-2 1 23,2 4 1,-1-2-92,1 1 0,0-1 153,-2 3 0,-4 2-2,1-2 19,-4 4 54,4-2 1,-3 6-209,1 2 0,1 0-53,-3 2 0,0-1 36,-2 3 1,-3 1-391,-2 0 35,-2 2-266,0-1 67,-3 0 288,-1 2 360,-6-2 933,-1 3-1000,-10 0 1,3 0 51,-5 0 1,-2 2 138,-1 1 1,-1 2 230,0 0 1,-4 3 115,-2 1 0,-1 3-246,0-3 0,-4 4 366,-1 1 0,1 0-566,1 5 0,-4 0 762,0 4 0,-6 1 10,1 4 0,-2 2-93,0 0 0,-5 3-166,0-1 1,-1 2-71,3 0 0,1 1-13,-3-1 0,0 2 428,-2-1-530,2 1-97,5-8 1,2 3 276,3-4 0,0 1-84,-1-1 1,4-2-35,1-2 0,3-2-21,2-3-62,-1-1-141,7-6 0,-1-2-34,3-2-265,4 0 304,-2-3-665,6-1 612,-2-3-1316,5 0-218,-2 0 457,3-3 1,1-1 890,1-6 1,2 2 457,3-4 1,3-1-49,2-4 0,1 1 673,3 0-658,2-2 606,0-3 1,4 0-17,-1-2 0,2 1 434,0-4 1,-2 3-905,2-2 1,2 2-322,0-2 1,2-1-114,0-1 0,4-1-11,1 1 0,2 1 20,0 1 0,-2 0 6,1-3 1,-3 3 4,5 0 1,1-1-68,5-1 0,-2 0-45,0 2 1,-5 1 71,1 3 1,-3 0-226,0 1 85,2-1 200,-3 3 0,1 2-120,-3 2 0,0 2-46,-2 1 1,-3 2 46,-3 0 1,-1 2 14,-4 0 1,2 1-126,-2 1 0,0 0 9,-2 2 1,-1 0-95,-1 1 0,0 1 20,-3-1 0,0 1-429,-2 1 27,0-3 801,-3 2-400,-1-2 1497,-3 3-1248,-9 0 0,3 3 322,-8 2 1,1 2 171,-3 2 0,0-1 83,-2 4 1,0-1 176,0 3 0,-4 0-451,1 0 0,-2 2 231,0 0 0,1 3-529,-3-1 0,-1 0 691,-1 0 0,-1 4-238,1 3 1,-1 1-48,0 1 0,-1-1-60,-1 4 1,-3 1-34,1 2 0,-2-2 4,-1 1 1,2 3 34,0 2 1,0 2-30,1-3 1,0 3 87,0-2 0,0 0 49,0-2-208,-1 2-25,1-2 0,3 2 22,1-5 0,5-1 39,0-3 1,1-1-71,-1 1 0,2-1-56,-2-2 1,-1 1-70,1-3 0,-2 2-3,2-2 1,3-1 105,4-3 0,1-2 10,1-4 0,4-1 0,0-1 1,3-4-353,0-1 175,3-3-791,1 0 751,3-3 73,3-3 0,2-4 138,4-5 1,2-3-20,2-1 1,3-3-63,1 0 1,2-3 194,-1-1 1,2 0 4,1 2 265,-1-2-449,1 4 1,2-7 72,0 3 0,2-3-137,-2-1 1,6-3-2,-2 0 0,6-5 12,-1 3 1,1-2-59,2 4 0,-3-1 16,0 1 1,0-1 93,3-4 1,-1 1-4,1-1 1,0 1-46,2-1 1,-3 4-58,1 1 1,-4 3 49,-6 1 0,-1 2 41,-1 1 1,-1 2 11,1 0 1,-2 1-3,-3 4 0,2-2-36,-2 2 0,-1 0-1,-1 2 1,-1 0 58,-1 0 1,-1 3-38,1-1 0,-2 2-7,-1-2 43,-2 2 197,-3 6-703,1-2 769,-7 5 0,3-2-214,-3 3-276,-6 3 0,2 4 296,-6 2 1,1 3 46,-1 0 0,-2 1-162,1 0 0,-3 3 295,-2 1 0,-2 4-277,-3 0 0,0 4 23,-2 0 1,-2 5-7,-2 2 0,-2 1 325,0 1 1,-3 2-353,-2 5 1,-4 3-15,-1 0 1,1-1 9,2-1 0,0-3 56,2 0 1,3-1 65,1 1 0,2-1 27,3-4 1,-1-2-41,6-2 1,-2-5 22,6-2 0,0-2-37,2-3 1,1-1-9,2-3 0,1-1 57,3-2-111,0-1 18,3-3 57,-2 0 1,5-3-398,-4-2-386,3-1-138,-1-1-1134,6-3 1988,1-4 1,6-4 62,2-6 1,2 0-79,2-4 0,1-2-109,4 0 1,2-1 356,0 1 189,3-1-54,-5-7 0,8 1 455,-4-3 0,1 0-817,-3 0 1,2 1-37,2-1 1,2 0-58,-1 3 1,4-2 105,-2-1 0,0 2-23,0-1 1,-2 3 65,0-1 0,2-1-150,3 1 1,0-2-77,2 2-255,-1-3 266,-2 5 0,0-4 91,-5 4 0,2-1 60,-6 4 1,2 1-56,-2 1 0,0 2-111,-2 3-58,-1-2 181,-2 5 0,-4 1 159,-5 2 0,-1 5-70,-1 0 326,-4 0-285,1 6 119,-4-2 1,-4 4-580,0 1 1,-2 3 430,-1 4 0,-3 2 60,-2 2 1,-4 4-168,-2 2 1,0 1-44,0 3 1,-1 2 198,-4 2 0,1 7-207,-4 3 1,2 1-5,-3 4 1,-1-2 538,-5 6 0,-2 0-370,3 2 0,0 0-83,4-2 0,4 1 5,1-4 0,2-2-151,3-4 1,-2-2 98,4 0 1,2-4-159,3-1 0,3-7 75,-2-3 1,3-6 80,0-3 1,2-3-57,1-4 222,2-1 1,0-5-491,4-5 0,3-4 326,4-10 0,0-4 16,5-2 1,-3-2 66,5-3 0,-3 3 114,6-1 1,-4 2-225,1 0 0,0 1 6,0-1 0,-1 0-66,3-2 0,1 1 654,2-3 1,0 3-348,2-1 1,-2 1 26,2 2 1,-1-1-22,-1 0 0,-1 1-41,1-1 1,0 1-67,-1 2 0,1-1 183,0 3-219,-1 3-78,-2 0 0,2 3-113,-2-1 0,-3 3 17,-1 4 0,-3 3-399,1-2 53,1 3-222,-6 3-137,0 1 33,-1 3 44,-5 0 1,2 1-418,-3 1 0,-3 2 1474,-1 6 52,-3-3-147,1 6 1,-4 0 140,1 3 1,-3 4 64,0-2 1,-3 5 47,-1 2 0,-3 5 394,0 2 0,-1 5 403,0 2 0,-1 2-1353,0 0 0,1 4 79,-1 1 0,0-1-100,1 1 1,0-4 2,1-1 1,1-3 4,4-6 1,0-4-6,4-5 1,1-5 38,2-2 0,3-4-6,-1 0 1,1-4 128,0 2 1,0-5 344,2 0-227,1-4-20,-2 5-3,3-5-901,3-4 787,1-5 104,3-6 0,2-2-3,3-3 1,1-1-139,1-3 0,0-2 66,2-3 0,0 0 22,2-2-75,-3 2 492,5-9 1,-2 2-440,3-7 0,-3 2-94,1 1 0,0 0 8,4 3 0,-2-2 7,2-1 1,-1 4 77,-2 3 0,0 2 33,-1 1 1,0 3-15,-3 3 0,0 3 5,-2 1 0,-4 3 64,0 5 1,-3 1 94,0 3-411,0 0-36,0 3-609,-3 1 352,-1 3 1,-4 5 219,-1 2 0,-2 5 250,-3-1 0,-2 5-30,0 3 0,-4 1 91,2 3 18,-2 2 1,-3 2 0,0 2 25,0 1 0,-1-1 302,-2 3 0,2 0 46,-2 3 0,1 2-231,-3 2 0,3 0-216,0 3 1,2-5-119,0 5 1,2-6-48,0-2 1,2-3 41,1-6 0,2-3 52,0-4 0,1-3 20,2-2 1,-1-2 96,3-4 206,1 3-507,0-5 673,2 4-1004,-2-5 504,3-1 1,1 0-1221,1-3-343,2-3 1324,3 0 1,3-7 152,1-2 0,0-4 447,0-2 1,1-2-302,2-1 1,0-3 498,2-1 1,-1-1-305,1 1 0,2-5 605,0 0 1,4-4 164,1-3 0,0 2-586,-2-2 1,1 1-182,-1 1-236,4-1 50,-10 5 0,5 0-23,-6 3 0,0 4 49,0 3 1,-1 4 9,-2 0 0,2 3-214,-1 0 94,-2 3 49,0-2 0,-3 8-129,-1-2 0,1 4-150,-3-2 1,0 4-46,-2-1 0,-1 2-1054,1 2 1,-4 2 1343,-3 6 1,-1 0 251,-4 4 0,0 4-40,-4 2 1,1 3-117,1 3 1,-3 4 104,1 0 0,-1 0 74,1 2 1,0 1 76,-3 1 1,3 1 1077,-2-1 0,-1 0-1315,1-2 1,0 0-138,2-4 0,0 0 21,0-5 0,1 2 103,-1-2 0,3-2 8,2-3 1,1-2-78,1 0 1,1-5 169,2-1-28,0-3-241,1-3 614,3 2-1356,-3-5-423,3 2 1228,3-9 0,1-2 224,5-6 1,0 0-64,2-2 0,1-2 58,2-3 0,2-2 277,0-3-424,3 3 464,-4-4 0,1 5 240,-2-4 0,1 1-572,1-3 1,-2 3-143,3 0 0,-3 2-22,0-2 1,0 2 27,-1 0 0,4 2-45,-1 0 1,1 0 32,-1 1 1,-1-1-49,3 0 1,-2 1 50,0-1 0,-2 3 56,-3 2 0,1 4-113,-2 1 1,-2 2 108,-3 0 1,0 4-304,-3 0 140,1 3-466,-3-1 127,0 3 0,-4 7 427,0 2 0,-2 1 72,-1 1 0,0 1 44,0 1 1,0-1-54,0-1 1,0 1 197,-3 2 1,2 3-105,-4 1 1,3 0 229,-2 0 1,-1 1 186,-2 4 1,1-1-462,-1 4 0,0-2-103,0 1 0,3 2-62,-1-1 0,3-2-70,-2 1 0,0 0-19,-1 0 0,0-2 119,3-4 0,0-2-5,2-1 1,0-2-11,0 0 0,0-1 45,0-4 110,0 3 106,0-4 0,1 4 7,-1-2 0,2-1-147,0 1 0,3-3-109,-2 3 0,2-5-248,0-1 340,1-2-59,-2 4-118,2-5-187,-2 2 118,3-3-201,0 3 1,-1-2 467,-1 1 217,1 2-212,-5 0 1,5 0-89,-4-2 0,3 1 286,-3-1-294,0 4 0,-1-3-177,-1 1 0,0 2 512,0-1 0,0 1-303,0 1 1,1 0 138,1 0 1,-1 0-61,2 0 0,1-3 264,0 1-445,-1-4 207,4 2 1,-4-3-946,2 0-416,1 0 560,-2 0 0,3-3-237,0-1-185,0-2 595,0-1 1,3-3 390,1-2 1,2-1 172,1-1 0,3-2 749,-1 0 1,2-2 135,-2 2 1,3 0-79,-3 2 1,1 1-386,-1 1 0,-3 0 4,1 3 0,-2 0 38,2 2 0,-3 0-160,-2 0-479,-1 3-328,-1-2-230,0 5 183,0-2 0,-1 9 263,-1 4 0,-2 0 237,-3 1 1,-1 3 41,-1 2 1,-1 2 25,-1-2 0,-2 3 400,1-3 165,2 3-61,-3-1 0,2 2 7,-2-2 1,0 1-207,1-3 1,-1 3-253,2-3 0,0 0-46,-1-2 1,4-4-159,-1-4-93,1 1 0,1-6-444,0 1 0,3-1-801,-1-1 565,4 0 1,-3-3-87,4-1 0,0-6 491,0-1 1,4-3 35,0-2 0,2-1 281,1-1 1,0-2 150,0 1 1,0 2 508,0-2 0,0 4 81,0-1 0,-3 1 60,1 2 1,-4 0-177,2 1 1,-2 0-106,1 3-423,-1 2-11,2 1 0,-4 5-1259,-1-4 230,-2 4 1,-5-1 485,0 7 1,-3 0 13,0 7 1099,-1-1-210,-1 6 1,-2 3 10,0 3 1,-5 1-147,0-1 1,-1-2 777,1 2 0,0-1 238,1-2 0,0-1 208,1-1-606,3-3-743,-1 2 0,2-1-11,-1-3 1,1 3-145,2-5 0,0-1-1,1-1 0,1-3-402,2-2 161,2-2 1,-3 0-345,3-4 1,3 0-179,2-5 0,1 0-399,1-4 636,3-4 487,1 1 1,3-6 251,3 2 1,-3 0 235,2 0 0,1 0 141,0 0 0,-1-2 1159,-2 4 278,0-3-1427,-1 5 1,1-6-112,0 4 0,-1 0-289,-1 2 1,-1 1-151,-2 2 0,-1 0-145,1 2 1,-1 4-125,-1-2 0,-1 2-296,-1 0 1,0 2-481,-2 3 0,-1 0 362,-2 0 1,0 7 840,0 2 0,-3 4 74,-1 3 0,-2 2 162,-1 2 1,0 1 109,1 0 0,-2 2 67,-1 0 0,1 0 363,-1 0 1,-1 2 548,1 2 0,0 0-498,2-1 1,1 0-868,2-3 0,-1 0-83,2-3 1,-1 0 45,2-1-168,-3-3 170,4-2 0,-4-3-249,2-2 0,3-1-14,3-1 369,-1-3-259,1-1 1,1-4-988,3-1 0,1-5 625,1-5 0,3-2 496,4-2 0,0-4-171,2-3 1,1-3 303,1 1 0,1-2-85,0 0 0,0 1-103,0 1 0,-1 0 263,1-3 1,0 1 1003,0-1 1,0 0-908,-1 1 1,1 0-182,0 2 0,-3-1-173,-2 3 0,-1 0 0,-2 5 0,1-1-33,0 3 0,-3 0-91,-2 5 1,-1 1-161,-1 3 1,0 2-24,0 1 1,-1 2-724,-1 0 0,-2 5 819,-6 4 1,0 6 247,-4 5 319,-3 5-176,-1-1 1,-2 4 304,2-3 391,-2 6 232,6-7 1306,-6 5-1998,5-3 0,-4-3-432,3 2 324,-3 2-218,1-1 0,-3 3-25,1-2-7,-1 5-50,-3-4 0,3 5 29,-2-1 1,1-2 4,2 2 0,2-5 119,2-2 0,1-4-166,1-3 1,5-2 96,2-3 0,0-2 95,2-4-219,2-2-357,0-3 1,3-4-37,0-3 0,3-3 315,2-6 1,4-2 204,2-3 0,1-3 24,2-1-45,-2-2 88,8 0 0,-3-1 43,4 1 1,-2 1 276,2-2 1,-2 2-27,4-4 0,-1 1-76,-2-1-381,1 2 140,-3-6 1,-2 8-57,-2-2 1,0 6-50,0 1 1,-3 4 101,-2 3 1,-2 3 42,-3 2 8,2 1-201,-5 5 172,2-1 1,-4 5-250,-1 2 1,-2 2 59,-6 6 1,1 5 142,-5 7 0,2-1-29,-4 3 1,1 1 24,-1 1 1,0 1 31,-2-1 0,0 1-3,-3-1 1,0 1-228,0 0 437,-2 2-220,-2 5 0,1 1-69,1 3 0,1-3 4,1 1 0,2-2-20,0-1 1,0 1-19,3-1 19,0-5 68,2 1 0,3-11-6,2 1 0,2-7-30,3-1 0,1-6-135,3-1-908,-4-4-49,4 2 480,0-12 1,4 0 554,2-9 0,1-2-89,0-3 1,0 2-6,0-2 0,2-1 61,0 1 1,1 0-42,-3 3 0,-1-1 416,1 0 0,0 0 32,0 1 0,0-3 34,0 0 1,-3-2-549,1 5 1,-1-5 40,1 4 1,0-1 55,-3 1 0,1 4-142,0 1 1,-3 0 27,3 2 1,-3 2-302,0 5-107,0 0 346,0 3 1,-3 1-788,-1 3 1,-2 5 1108,-1 2 139,0 8 131,-3-4 1,1 9 49,-2-2 1,0 3 30,0 2 1,-5 2 140,3 2 0,-4 2 474,1 1 1921,2 1-2636,-6 0 1,5 3-69,-4-2 1,3 2-196,-2 0 0,2-1-23,0-1 1,2 0-75,3 3 1,-1-2-134,3-1 0,-1-2 24,3-4 0,-1 0-29,1-3 1,-1-3 9,6-4 1,-2-5-104,1-2-99,1-1 49,2-4-404,0-1 145,0-3 330,0-6 1,2-3 125,1-7-111,2-1 144,2-10 0,1 2 211,4-5 1,-3 1-94,2-1 0,-1 1 271,1-4 1,1 1 27,1-2 0,1-3-17,0 0 1,3-1-175,1-1 1,-1 0 66,-1-5 0,1 3-100,-1 1 1,-2 4-113,-3 2 140,-2 4-182,1-4 0,-3 10 31,0 1 1,-4 2-99,0 3 1,-2 2-460,-1 4 53,0 2 246,0 3 0,-3 4-987,1 3 1,-4 6 1301,-1 6 0,-1 5 215,-3 3 0,-1 4-51,-2 4 451,-2-1-213,1 4 1,-4 2 7,3 6 1,-3 0-26,3 5 0,-2 1 924,2 1 0,-3 3-1297,3 4-383,-3 0 223,2 8 1,-1-6-28,2 0 1,-1 0-6,1-5 0,1-2 1,3-4 0,2-8-38,3-4-79,0-6 159,3-2 0,1-7-61,3-1 1,0-4-106,0-3 0,1-4-588,1 0-9,2 0 0,3-2-443,0 0 1,0-3 599,0-3 1,3-1 454,1-5 1,1-6 395,2-6 1,-2-2 235,4-5 0,1-3 77,-1-1 1,3-2 142,-1-3 1,2-1 404,1-1 1,2-1 406,0 4 0,2-4 132,-2 1-626,3-5-788,-4 2 1,1-2-82,-5 5 0,1 2-24,-3 5 1,0 0-21,-5 4 1,2 3 62,-4 7 1,0 2-11,-2 4 1,-1 4-195,-1 4 1,-2 2-302,0 0 0,-3 2-834,3 2 1,-2 5 817,-1 5 0,-4 4 254,0 2 0,-2 3 91,-1 2 0,-3 4 18,-2 6 0,2-1 62,-2 2 0,-2 2 234,-2 6 1,-1 2 321,1 2 0,1 4 798,-3 1 1,2 1-901,-3-1 0,3 0-262,-2-3 1,5-5-132,-1-2 1,4-4-120,-2 0-19,4-5 33,1-4 1,2-3-67,2-4 0,-1-3 78,1-7 1,1-1-73,2-3-505,0 0 107,3-3-292,-2-1 0,5-3-134,-1 0 1,-1-1 394,0-1 1,3-5 568,2-4 0,4-6 87,-2-4 1,2-3 68,1-3 0,0 1 229,-1-2 1,1 0 53,0-4 0,2-5 484,0 0 1,1-1 127,-1-4 1,-1 0-326,4-4 0,-3-1-522,2 1 1,1-2-100,1 0 0,1 2-46,0 0 1,0 4-34,-1 0 0,-1 3-34,-1 2 1,-2 2 14,2-2 0,-2 4 19,0 1 0,-2 5-20,0 0 101,-3 4-93,2-1 0,-5 7-118,4 0 0,-4 3 7,2 0 0,-5 3 79,0 2 1,-2 4-321,2 0-559,-2 4 811,-3-2 1,0 3-299,0 3 1,-3 4 379,-2 4 1,-2 6 160,-2 4 1,-1 3-98,-1 6 1,-1-1-11,2 3 0,-2 0 96,1 3 1,0-1 186,-1-2 0,4 1-280,-1-3 1,-1 3 284,1-1 1,-3 4-447,3 1-262,-3 6 275,4-7 0,-5 5 61,1-4 1,0 1 12,1 3 1,-2 0-65,1-2 121,-1 2-36,2-3 0,-1-2-24,3-1 0,0-8 47,2 1 0,0-5-1,0 0 1,1-5 22,1-2-59,-1-1-24,5-4 0,-4-1 192,3-4-100,-1-2 160,3-1-769,0-3-1368,0-9 1626,0 1 0,1-12 121,2 1 0,0-4 148,4-2 1,0-3-92,0-1 1,2-3 90,0-2 1,4-3 27,-2 0 0,5-3 386,0 1 0,1-3 688,-1 1 0,-1-5-717,3 2 0,-2 0-60,3 1 0,-4 1-136,1 3 1,-1 1-29,-1 1 1,-1 2-31,1-2 0,0 4-6,0 1 1,0 6-117,-1 1-9,-2-1 24,2 8 1,-3-2-84,2 6 0,-2 1-18,-4 2 1,1 1-72,0 3 0,-2 2-400,-1 1-80,-2 2 75,1-1 259,-3 3 0,-3 6 402,-2 3 1,-2 4-15,-2 3 0,-1 2 13,-4 3 1,1 2 134,0 3 1,0 1 108,-3 0 1,4 2 35,1 0 1,-2 1 38,-3 2 0,1 1-37,-4 3 0,3 1-308,-2 5 1,2-2-35,-2 6 193,-1 0-160,-2 2 0,0 2-13,-2 0-22,2 5 1,-2 0 0,4 1-234,3-5 163,-2 1 0,3-4 0,-2 0-33,3-6 1,-2-7 107,5-5 0,1-7 18,1-2 0,1-6-24,1-1 0,0-2-142,0-5-16,4 2 0,-1-9-1500,1 3 982,3-3-175,-3 0 0,6-6 838,1-3 0,5-4-89,0-3 0,1-4 109,-1-3 0,2-5 73,3 0 0,-1-1 76,-2 1 0,2-2 715,-1-2 1,1-3-553,3-2 1,0-1 582,2-3 0,1-4-878,1-1 1,1-1 66,0-2 1,-1 2-126,-2 1 1,1-1-11,-3 3 1,1 4 132,-1 3 0,-1 3-32,1 1 1,-2 0 29,0 4 1,0-1-75,0 2 0,2 3-125,0-1 1,0 4-207,-2-1 98,0-1 146,-1 5 0,0-3-49,-1 6 1,-1 0-28,-2 2 1,-4 1 26,2 2-62,-2 1 323,-1 3-87,-1 3 1,-3 0-507,0 2 69,0 1 116,0-2 0,-5 11 271,-2 4 0,-4 6-47,-1 3 0,-3 3 32,-1 3 0,-3 4 9,3 1 0,-2 5 138,2 2 0,0 2 198,2 0 1,0 3-51,0-1 1,-2 6 5,0-3 0,2 1-345,3-5 0,-1 0-91,-1-6 243,2 1-134,-2-2 1,4-6-249,-2-2 359,2-4 78,-4 4 1,5-6-22,-4 0 0,4-1 103,-1-4 111,4 0-313,-1-6 0,5 0 5,-4-3 1,3-2 85,0 0-300,1-4-57,1 2-959,3-3 0,1-1 361,3-1 1,0-4 647,0-3 0,0-4 124,0 2 1,-2-4 101,2-1 1,-2-4 11,5 2 1,-3-1-53,0 0 0,0-3-75,0 2 0,2-6 1179,0-2 1,3 0 439,-3-5-1238,3 4-288,-1-4 1,2 2 10,-1-1-86,1-2 5,-6 6 0,5-2 106,-2 4 0,2 0 100,-1 3-127,2 0 22,1 0 1,0 1-123,0-1 0,-3 2 5,1 0 0,-1 0 17,3 1 1,-3 1 77,-2 1 1,1 3-98,-1-2 1,-2 6-1,-2 2 1,-3 2-94,3 2-329,-4-1 391,2 5-1119,-3-2 150,-3 3 0,0 1 427,-2 1 0,-1 3-139,2 4 904,-2 2-68,-1 3 0,0 0 264,0 2 0,-1 0-155,-1 2 1,1 1 694,-4 4 0,3-1 1392,-3 4-804,1-1-987,-3 6 0,1-3-487,2 2 1,-2 1 3,1 2 1,1-3-127,0 0 0,0-2 91,0 0 1,-2-3 20,4-2 1,-2-2 52,1 0 1,-1-1-73,2-2 0,0-1 24,2-3 0,-2-4-138,2 0 1,-1-3-18,3 0 1,2-3-152,-2-2 1,3-1-962,-3-1 209,3 0 1,-1-1-82,3-1 1,0-4 746,0-3 0,1-4 105,1 2 0,2-4 402,3-2 1,-1-2 77,0 1 1,0-1 225,3 0 1,-1-3 270,-1 1 1,0-4 297,2 0 0,0-2 119,2-1 0,-1 1-758,1-1 1,-2 1-7,0 2-493,1-2 189,-2 3 1,4-4-71,-2 1 0,1 1 42,-2 1 0,0 5-52,-2-1 0,0 6 90,0 1 0,-2 4 58,-1 3-175,-2 3 102,1 1-244,-3 3 0,-3 3-8,-2 1 1,-1 5 267,-1 0 1,0 3-147,-3 0 0,3 1 182,-2 1 0,1-1-48,1 1 0,0 0 579,0 0-154,0 3-86,-3-3 0,3 5 84,-3-2 1,3 2-290,0-1 0,-1 0 2,-1 3 1,1-2 174,-4 4-600,4 2 290,-2-4 0,0 4-39,-2-2 0,0-2 17,0 2 1,-1 2-47,2 0 0,-2 2 138,-1 0 0,1 4-76,2 1 1,-2 2-69,1 1 1,1-1-28,0 0 1,2 1-43,0-1 0,1 3-37,-1 0 0,0 0 11,-2-3 0,2 1-5,0-1 0,-1-2 44,1-2 1,0-3 35,2-2 1,0-1 37,0-3 0,0-1 78,0-2 0,3 1-24,-1-3 0,1-2 76,0-2 118,1-4 179,-1 2-376,4-6 46,-3-1 0,3-4-352,0-1 1,0-5-47,0-4 1,0-3 85,0-2 1,2-2 13,0-3-355,1 1 390,0-1 1,-2-2-37,4 0 0,-3-2 23,3 2 0,-3-6 219,3-1 1,-2-3 84,2-2 1,0 2-4,-2 0 0,1-2-120,-1 3 1,0 0 3,-1 4 1,-1 4-18,1 4 0,-1 2-32,-1 4 1,-3 4-258,1 0-356,-3 6-16,1-2 1,-2 6-86,1 0 0,-1 3 871,1 7 1,2 1 125,-2 5 0,0 2 76,-5 3 0,3 2 55,-2 0 1,-1 5 198,0 0 0,-2 4 619,1 0 916,-2 5-1051,-1 4 0,0 1-826,0 2 0,0-1-159,1 0 0,1 3-119,1 2 0,-1-1 36,-2-1 1,4-4 8,0-5 0,3-2-185,0-1-7,0-5 181,0 1 1,1-10 28,1 1 1,0-3-7,3-5 1,-3 0 95,3-1 0,-1-2 53,0-3 79,3 0-280,-3-3 299,3-1 0,-1-3-2156,-1 0 938,1 0 0,-2-4 522,3-3 1,0-4 246,0-5 1,0 0-370,0-5 7,0 2 557,3-11 1,-2 4-194,4-6 0,-3 2 1136,3-2 1,-1 0 12,0-3 0,2-2-497,-1 1 0,-1-2-303,0 1 1,1 3 52,2-1 1,-2 4-11,-1 3 1,0 2-3,1 3 0,0 1 113,-3 6-201,4 3 423,-6 0-676,6 5 113,-2-2-137,3 6 1,-2 1-425,-1 3 0,-2 3 20,0 2 0,-1 4 330,-1 3 1,0 2 142,0 2 1,0 4-218,0 6 1,0 3 312,0 1 0,-2 6 66,-1 0 1,-1 6 20,2-1 0,-4 5 586,2-2 0,-2 2-19,2 0 1,-2 1-271,4-4-212,-3 4-43,4-2 1,-5-2 22,4-1 0,0-4-125,2-1 1,-2 1 16,-1-6 1,1 0-8,2-4-212,0-1 198,-3-2 1,2 1 35,-1-3 97,1 3-151,1-7 1,0 3 47,0-6 0,0 0-48,0-2 0,0-4-46,0 0 1,1-5-156,1 0-876,-1-4 144,5 2 1,-4-3 3,2 0 1,0-1 414,1-1 0,1-5 765,-2-4 1,2-5 68,-2-3 0,2-1-59,-4-3 1,3-3 47,-3-4 1,2 1 989,-1-3 815,2-3-1099,-4-3 0,4-6-339,-2 0 0,2-3-659,-1 1 1,3-2-119,-1-2 0,-1 1-31,0-2 115,-1 5 32,3 2 1,-1 5 96,-1 2 0,1 1-3,-1 1 1,0 2 10,0 6 0,1 1 182,-2 1-176,2 6 72,-2-1 1,2 7 54,-4 1 0,1 3 174,-1 5-482,-1 1-400,2 3 0,-3 3 307,0 4 0,0 4 96,0 5 0,-3 5 134,-2 4 0,-1 5-12,-1 2 0,1 4-99,2 1 0,-2 3-13,1-1 1,0 2 46,0 3 1,-1 2 425,1 5 1,1 0-351,0 2 172,2 1-265,-4-5 0,5 4-173,-1-5 0,-1-1 140,1-6 1,-1-2-29,3-2 1,0-5-109,0-2-43,0-5 200,0-1 0,0-7-10,0-1 0,0-2 18,0-2 0,0-2 47,0-3 1,0-3-68,0 1-186,0-4 332,0 2 0,0-11 23,0-4 0,0-2-55,0 0 63,0-6-80,0 5 1,0-11 1,0 3 1,0-4 9,0-3 0,0-1-28,0-4 0,3-5 56,-1-1 1,1-5-9,-1 0 0,2 2 31,0 0 1,2 2 36,-1 0 1,1 2 178,1 1 43,-3 1-203,2 4 1,0 0 106,3 2 0,0-2-61,-2 2 1,2 1 82,1 1 0,0 0 171,-1 0-101,2-3-198,-1 4 0,3-1-96,-1 2 0,1-3 30,1-1 1,-3-1-58,1 1 1,-2 0-35,2 4 0,-1 0-69,-2 5 0,-4 3 61,2 4 1,-2 5-101,-1 1-175,2 3 1,-4 3 165,2 2-564,-2 1 0,1 5 141,-3 2 1,-1 5 138,-1 5 399,1 5-130,-5 4 0,2 9 83,-3 5 300,0-1-306,1 5 1,-1-3 802,0 2 1,-2 3-222,-1-4 1,1 4-347,2-1 0,0 1-134,1-2 1,-1 0-18,0 3 0,2-1-18,1 1 0,0-1-73,-1-4 1,0 0-20,2 1 0,-1-1 26,2 1 1,-3-3-67,3 0 1,-1-4 33,0 0 1,3-4 0,-3-3 0,2-4-39,1-1 1,0-5 37,0-1 0,0-3-4,0 0 0,0-3 3,0 1 0,0-4-163,0 2 73,0-3-60,4 0-160,-4-3 1,4 1-901,-2-2-242,-1-1 906,2-2-1252,-3-3 2318,3-4-205,-2-4 0,2-3-27,-3-2 0,0-2 175,0-3 1,1 0 341,1-2 0,-1-2 136,1-2 1,-1-4-503,-1-1 1,2-6 668,1-3 0,1 0-918,-1-3 0,2-1-198,-1 2 1,0-2 92,1 2 0,0 1 146,1 1 1,-1 1-73,0 5 1,-1-2 48,3 5 0,-1 0 63,-1 4 0,1-2-46,-1 0 1,0-2-41,0 2 1,1-2-20,-2 2 0,2 0 62,1 3 0,2-3 44,1 3 0,-1-2 163,-2 6-79,0 1-123,0 1 0,-1 2-19,-2 1 0,2 3-12,-1 2 1,0-1-25,0 2 0,0 2-205,-2-2-66,2 4 193,-4-2 0,4 1-57,-3-1 0,2-2-15,-2 1 1,-1 0-62,1-1 0,1 1 90,-1-3 0,3 0 176,-3 1-128,3 2 77,-4 1 1,5 3-235,-4 0 0,0 2 67,-2 1-398,0 2 353,0-1 0,-2 7 172,0 3 1,-4 4-63,2 8 1,-5 4 137,0 9 1,-3 0-79,0 5 0,2 4 77,-2 0 0,4 0-89,-2-2 1,3-3 166,0 4 1,0-1-9,0 2 0,0 1-282,0 2 0,0-1-54,0 3 0,1-1-70,-1 1 1,0-3 42,0-2 1,0-1 61,0 4 1,-2-4 125,0-1 85,0 0-65,2-1 1,-1 2 30,-1-3 0,1 0 21,-1-3 0,4-5 2,0-1 0,1-6-51,0-1 0,0-1 58,1-4-250,3-3-169,-3 0 393,3-6-546,0 3-43,0-3 186,0-3-133,0-1-259,0-3 649,3-6 1,0 1 133,1-7 1,5 1 0,-1-3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4:58.831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717 510 10720,'-2'-4'421,"0"-1"0,-1 3 320,3-3 0,0 3 368,0-3 0,0 3-1071,-3-2 1,3-1 213,-3-2 1,3 0 158,0 0 1,0 0-40,0 0 0,0 1 601,0-1 1,0 0-28,0 0-267,0 0-661,0 0 0,0 0 436,0 0 1,0 2-173,0-2 1,-3 4-624,1-4 0,0 2-401,2-2 740,0 0 1,0 0-3,0 0 1,0 2-4,0 1 1,0 2 90,0-3-3,0 3-164,0-1 501,0 10 0,0-2-25,0 6 1,-3-1-187,1 1 1,0-2-84,2 0 0,0-2-132,0 0 1,0 0 2,0 0 0,0 0-3,0 0 0,0 2 14,0 0-6,0 4 1,0-6 0,0 4-214,0-2 1,0 0 85,0 2 0,0-3 127,0 2 0,0-3 0,0 0 0,2 0-629,0 0 233,1-3 1,-3 0 395,0-2 47,3-1-2418,-3 2 2202,4-3-753,-11 0 1,5 0-912,-5 0 611,5 0 440,-4-3 1,4 0 100,-2-2 0,1-1 134,-1 1 1,1-1 2155,-1-1-2280,2-3 1352,-1 3 1,1-6 40,0 4 0,-1-3-1,0 0 0,3-1 351,-3 0 0,0-1-198,1 0-90,0 0-517,2 0 0,-3 1 156,1-1 0,0 0-255,2 0 1,0-2 65,0 0 0,0 2 0,0 0 1,0 1-104,0-3 0,0 2 89,0 0 0,0 0-52,0 0 0,0 1 35,3 2 1,-2-1 95,1 2 0,-1-1-53,2 2 1,-3 0-76,3 2 359,-3 0-323,4 3-347,-4-2 344,3 5-1254,-3 4 1,0 2 901,0 4 1,-2-1 254,0-2 0,-1 4-94,3-1 0,-2 0-28,0-2 0,0 2 29,2 0 0,0 1 50,0 0 1,0-2-185,0 3 0,0-1 1920,0 1-1772,0 1-328,0 1 1,0 1 178,0 0 1,0 0-151,0 0 1,-3 0 299,1 2 0,0-1 45,2 1 0,0-2-74,0 0 1,0-1-1,0-1 0,0 0 0,0-3 0,0 3-1,0-3 1,0 0-1,0-2 0,2 0-314,0 0 0,1 0 8,-3 0 0,0 2 234,0 0 0,2 0-200,0-2 1,0 0-364,-2 0 636,4 0-336,-4-3 0,3 2 63,-3-2 1,1 0 227,1 1 1,-1-3-303,2 3-565,-3-4 555,0 5 258,3-5 1,-2 5-175,1-1 1,-1-1 543,-1 0 288,0 1-217,0 2 0,1-3-93,1-2-884,-1 2 1153,2-4-1830,-3 4 1923,0-11-381,0 3 0,0-6-185,0 3 1,0 0-6,0 0 365,0 0 386,0 0 0,0 0-597,0 1 0,0-4 982,0 1 0,0-3-1211,0 0 0,0 2 45,0-2 1,0 1-56,0 0 48,0-2-4,0 2 1,0-3-5,0 1 1,0-1-3,0 0 0,0 0 7,0 0 0,0 1 0,0 2 0,0-2 0,0 1 0,0 0-1,0 1 1,0-2 0,0 1 0,0 1-1,0 0 1,0-1 0,0-1 0,0 1 0,0 1 0,0-1 0,0-2 0,0 3 0,0-1 0,0 2 0,0-2 0,0 0 0,0 3 0,-2-1-267,-1 4 1,1-1 105,2 0 0,0 0 161,0 0 1,0 0-2,0 3 0,0-2-6,0 2-6,0-3-4,0 1 464,-3-1-967,2 3 104,-2-2-13,3 5 1,0-3 395,0 2 7,0 1-426,0-2 423,0 0-46,0 2 493,0-2 0,3 4-2510,-1 1 1443,0-1 324,-2 5 0,0-2 344,0 3 0,0 0-2,0 3 0,1-3-155,1 2 1,-1 0-27,1 0 0,1-1-574,0 1 2709,-1 2-1458,1-4 1,-2 4-321,1-2 1,1-1-492,-1 1 1,3 0-64,-3 0 1,1-2-15,0 3 251,-3-3 295,4 3 1,-2-2-174,0 1 0,3 2 5,-3 0 0,1 0-79,-1 1 1,0-3 106,3 2 1,-3-2-39,2 0 0,-1 1 40,1-1 1,-1 1-135,1-1 0,-1-1-72,1 1 0,-2-1 175,0-1 1,1-1-74,-1 1 0,3-2-339,-3 0 1,1-3 366,-3 2 1,0-1 399,0 1 1,2-1-601,0 1 0,0-1 263,-2 1 1,0-2 736,0 3-258,0-3 224,0 4 533,0-6-627,3 7-1536,-2-7 519,2 3 223,-3-3 0,-3-2-1622,-1 0-379,1-4 1391,-4 3 0,6-3 228,-4 1 1,4-1 222,-2 1 1,0 1 199,1 0 1,-1 1 226,1-1 1,0 2-47,-2-3 1,2 3 606,0-3-157,-2 0 1,1-1-236,-2-1 0,1 0-173,2 0 0,1 0-173,-4 0 1,4-2 426,-2 0 0,2-1 252,1 1 0,-2 0-117,0-2 1,0 0-15,2-1 0,0 0 79,0 3 1,0-3-82,0 3 0,0 0-100,0 2 1,0 0-6,0 0 0,0 3-88,0-1-245,0 1 378,0-3-269,-4 0-1021,4 3 435,-3 1-1149,3 3 1594,0 6 1,-1-1 191,-1 4 1,1 1 126,-1-1 1,1 0-331,1-2 1,-1 0 171,-1 0 1,1 2 417,-1 0 0,1 0 26,1-2 933,-3 0-1309,2 3 1,-2-2-236,3 1 1,0-1-144,0 2 1,-2-3 359,-1 3 1,1-3-261,2 0 0,0 0-101,0 0 0,-1 0 288,-1 0 1,1-3 197,-1 1-251,1-1 1,1 3-262,0 0 1,0-2 159,0-1 1,-2 1 9,0 2 0,-1 0 117,0 0 0,2 2 191,-4 0 0,3 0-294,-3-2 0,3 0 259,-3 0-462,1 3 1,-2-2 262,1 1 0,0-1 78,2-2 1,-1 2-173,1 1 0,-1-1-5,1 1 1,0 0 4,1 0 1,1-2 71,-4 3 0,3-2-160,0 1 0,-1-1 255,1 1 0,0-1-82,2-1 1,-3 2 7,1 0 0,0 0-195,2-2 0,0 1-122,0 1 0,0-1-63,0 1 0,0-1-3,0 1 1,0-1 2118,0 1 0,0-3-2484,0-2 284,0 1-147,3 2 1,-2-3-555,4-2 297,-4 2 0,3-3-1463,-2 1 660,-1-1 117,2-1-277,-3 3 1814,0-3 502,0 7-148,0-4 0,1 2 817,1 0 68,-1-4-654,2 2-435,-3-3 733,0-6 1,-1-1-1045,-1-4 0,1 0 16,-1 2 0,-1 1-203,1-1 1,-3-2 187,3 0 0,-3 0 230,3-1 0,-1 1 150,1-3 0,0 2 252,-3-2 0,4 2-666,-1-4 1,-1 1 110,0 1 1,0 1-20,1-1 1,1-2 246,-1 0 0,1-1 72,1 1 0,-2 0-108,-1-2 0,1 0-43,2 0 0,0-2 78,0 2 0,0-2-95,0 2 1,0 1 74,0 3 0,-1 4-146,-1 0 0,1 3-64,-1 0-368,1 3 269,-2 1-1227,2 0 357,-5 2 0,5 0 264,-4 4 1,4 3 1007,-2 1 0,0 0 130,1 5 0,0-3-203,2 3 0,-3-2 300,1 2 1,0 1-232,2-2 0,0 0 488,0 1 0,0-3 291,0 2 1,0 0-401,0 0 1,0 3-913,0-3 0,0 2 6,0 1 1,0 0 156,0-1 1,0 1-94,0 0 1,0 0 106,0 0 1,0-1 90,0 1 0,0-1-1,0-1 1,0 1 1,0-2 0,2 0-198,0 0 0,1-1 90,-3 1 1,2 1-69,0 1 1,1-1-49,0-1 0,-3 1 105,3 2 1,-2-3-44,1 1 1,-1-2 26,2 2 1,0 0-105,-1-3 0,1 3 189,-1-3 1,0 0-199,2-2 1,-2 0 157,0 0 1,0 1 93,0 1 1,-1-2-64,1 3 1,-1-3 166,-1 0 1,2 0-290,1 0 1,-1 0 29,-2 0 397,0 0 0,0 0 107,0 0 0,0-3-93,0 1 1,0-1-50,0 3 0,2 0-356,0 0 0,1 0 26,-3 0 0,0 0 419,0 0 0,0-1-2,0 1 1,0 0-328,0 0-1,0-3 2,0 2 17,0-2 1,0 3 312,0 0 0,0-3-149,0 1 0,0 0-158,0 1 1,0-1 1,0 0 1,0-1 0,0 3 0,0 0 0,0 0 1,0 0 20,0 0-9,0 0 0,0 0-8,0-1 1,0-1-1,0 0 0,0-3-2,0 3 0,0-3 1,0 2-312,3 1 0,-2 2-134,4 0 27,-4 0 0,5 0-89,-4 0 0,0-1 326,-2 1 1,3-2-746,-1 0 27,0-1 702,-2 3 0,3-2 39,-1-1 1,1 0-190,-1 1 0,-1 1 470,1-2 0,0 0 103,0 1-767,-1-1 1103,2 0-961,-3 2 783,3-2-839,-2 3 1325,5 0-1182,-5-3 1,3-1-698,-2-3 113,-1 0-538,2 0 2016,-3-3 1,0-1-506,0-3 0,0 0 1308,0 0-1161,-3-3 168,2 0-1,-2-4 874,3 0 523,-3 3-1062,2-2 0,-3 3-839,2-4 0,1 2-2,-1 1 1,-1 0-108,0 0 0,0-3 59,1 3 0,1 0 225,-1 0 0,0-1 37,0-2 1,1 1-203,-1-1 1,1 1 229,1 1 1,0-1 108,0 2 1,-2-4-254,0-2 0,-1 1 175,3 3 1,0-4-47,-3 1 0,3 0-144,-3 2 0,3 3 138,0-1 1,0 4-8,0-1 1,0 3-76,0 2 1,-1 2-640,-2-3 3,3 3-130,-3-1-1009,3 3 1109,3 3 0,-3-1 238,3 3 0,-2-1 105,2 3 1,-2 0-91,4 0 1,-3 1 349,3 1 0,-3-1 171,2 4 1,-1-3 19,1 2 1,-1 1 350,1 2 1,-2 0 133,0 2 1,1 0-354,-1 2 1,1-3-45,-3 1 1,2 1 22,0-1 0,3 0-101,-3-2 1,1 0 86,-3 0 1,2 0-93,0-1 1,1 1-79,0 0 0,-3-2-84,3-1 1,0 0-67,-1 0 1,3 2-160,-3-4 1,1 2 123,-1-2 1,0 3 48,2-3 1,-2 3-41,0-3 1,1 3 40,0 0 1,0 0 70,-1-1 1,-1 2-75,4-1 1,-3 0 289,0 0-37,2 1-151,-4-6 1,6 6-114,-4-4 0,3 0-129,-3-2 1,3-3-968,-3 1 689,3 0 1,-3 1 417,2-2-335,-2 2 1,1-4-1387,-3 3 2156,3-4-1890,-2 2 2328,2-3-181,-3-3 1,-2-1-325,-1-3 0,-1-3-356,1-1 0,-2-1 168,0 0 1,2-1 620,-2 2 0,0-5-1082,-1 0 0,1-1 1764,0 1-1475,1 2-157,-3-3 0,2 1 280,1 0 0,0 0-44,-1 2 1,-1 0-12,2 0 1,-3 3-197,0-1 1,1 0 82,-1-4 0,1 1 77,1-1 0,-1 1 29,1-1 1,-1 0 20,-1-2 0,0 0-93,0 0 0,3-2 87,-1 2 0,3-4 194,-3-1 1,4-1 206,-2 1 0,2 1-155,-1-1 0,1 2-118,-1 0 0,-1 4-36,0 0 0,-1 4-136,1 1 56,-2 2 0,3 4-122,-2 1-1054,2 2 387,-1 3-891,0 0-31,2 0 786,-2 0 1,3 3 1473,0 2 97,0 4-475,0 2 0,0 3 579,0 0 1,0 0-380,0 2 0,0 0 567,0 2 1,0 0-76,0 3 0,0 0 10,0-1 1,0 2-896,0 1 0,1-1-54,1 3 0,-1-2-21,1 3 1,2-1-97,1 3 0,-2-2 40,-1 0 1,2 0-47,1-3 0,-2-3 71,-1-1 0,1-2-39,-1 2 1,3 1-20,-3-2 0,4 0-45,-2 0 0,0-2 31,1 3 1,-3-3 121,3 2 0,-1-3-204,3 2 0,-2-1 109,-1 0 1,1 1-76,2-4 0,-1 3 20,-1 1 0,0-1 112,-3-3 0,3 1 95,-3 0 0,3 0-24,-3 0 1,3-1-69,-3-2 1,2 1 111,-1-2 0,0-1-131,-1-2 169,-1 0 326,2-1-793,-3-2 1061,0-1 26,0-3-1171,-3-3 1,1-3 425,-2-3 1,-1-3-60,-2 0 1,0-3 33,0-1 1,0-3-219,-2 0 1,1-1 270,-1-3 0,1-3-311,1-4 1,0 1 81,0-3 0,1 3 722,-1-1 0,0 2-345,0 0 1,0 3 39,0 0 1,0 2 39,0-3 1,0 3-89,0-2 1,1 0 15,-1-3 1,2-2-37,0 0 0,3 0 15,-2 3 0,1-1-35,-1 1 1,0-1-24,-1 1 0,-1-1-4,1 0 1,0 2 6,1 0 0,-3 5-49,3 2 0,-2 5-183,-1 0 0,0 1-128,0 4 1,0 3-561,0 3 1,0 3 85,0 0-1,3 0 51,-1 0 1,1 3 903,0 4 0,-2 4 269,4 5 0,-3 2 48,0 2 1,0 4 99,0 2 0,1 0 31,2 2 1,1 0 1339,-1 2 45,1-1-1127,1 4 0,0 2-828,0 4 1,0 2-318,0 3 1,3 0-56,2 4 1,0-4 26,0 5 0,1-7 64,-1 0 1,0-4 53,0-3 1,1-4-88,-2-1 1,2-2-39,1-3 1,-1-2 52,-1-5 1,1 1-39,-1-3 0,-2-2 146,-1-2 0,1-4-349,-1 1 265,1-4-391,-3-2 1074,0-3-29,0-6 0,-1-2-309,-1-6 0,0-2 30,-2-3 1,1-1-123,-1-3 1,2-2 187,0-3 1,-1 0-132,0-2 0,-1-2 208,2-5 1,-1 0-396,3-2 1,0-3-23,0 1 0,0-1 210,0-1 1,0-1 65,0 3 0,0-5-54,0 5 0,0 1-4,0 3 0,0 5-11,0 2 0,1 5 81,1 2 1,-1 8-12,1 3 233,-1 4-343,-1 4 1,0 5-54,0 6 0,0 6 11,0 5 0,0 6-2,0 3 0,0 4-2,0 4 1,-1 0-1,-1 2 1,1 3 10,-1 4 0,1 3-154,1-1 0,0 4 127,0 3 0,0 2 30,0 0 0,0-4 6,0-3 0,0-4-39,0-7 0,0-2 36,0-7 0,0-3-74,0-7 1,1-2-89,1-4 0,-1-4-106,1-4 0,0-2-498,0 0 1,-1-2 439,1-2 1,1-5 581,0-5 1,1-1-54,-1-4 1,-1 0-152,-2-4 0,2-2 26,0 0 1,1-1 56,-3 1 0,0 0 21,0-3 0,0-1 502,0-1 1,0 0-428,0-4 0,0 2-582,0 1 1,0 0 115,0 2 0,0 0 125,0 2 1,0 1-7,0 3 1,0 6 26,0 1 216,0 5-200,0-1 36,0 6 1,0 4 21,0 5 0,0 5-2,0 3 0,2 5-247,0 5 51,1 5 152,-3 3 0,2 4-18,0 2 0,3 2-24,-3 5 0,4-1-29,-2 3 0,0-3 44,1 3 0,-1 0-18,3 3 1,0-7 69,0-3 0,0-6-75,0-3 1,0-8-182,-1-4 1,2-2-192,1-3 0,-1-3-669,1-3 390,-1 0 1,-1-6-313,0 1 1,-3-2 483,1-2 0,-1-4 816,0-3 0,0-7 259,-2 0 0,-1-1-112,1-4 1,0 1 231,0-5 1,-1 0 75,1 0 0,-1-2 150,-1 2 1,0-4 237,0-1 1,-1-2-495,-1 2 1,1-3-742,-1 1 1,1-2-79,1-1 1,-2 5 52,0 2 0,-1 2 27,3 5 0,0 2 12,-3 5 0,2 6-109,-1 1-49,1 5 0,1-1 369,0 6-81,0 1 6,0 6 0,0 1 66,0 5 0,0 5-35,0 4 0,0 4 39,0 1 1,0 3-2,0-1 1,0 4 257,0 1 1,0 2-274,0-2 0,0 2 11,0-2 1,0 1-34,0-3 1,3-2-64,-1-6 0,3 0-85,-3-2 1,3 1-79,0-6 1,-1 2-1,0-6 1,-1 0-7,1-2 1,-2-4-252,3 0-106,0-6 0,-1 2-791,1-4 579,-4 0 1,2-5 1094,-3-2 1,3-4 577,-1-2-74,0-2-530,-2-4 0,0 0-90,0-1 0,0-5 354,0 3 0,0-3 81,0 0 0,0 1 238,0-4 1,-2-1-1224,0-3 0,-3-3-31,3 1 0,-1-2 67,1-1 0,0 4 160,-3 1 0,3 3 42,-3 4 0,4 3 145,-1 7 0,1 0-154,1 1 187,-3 2-541,2 3 416,-2 3 101,6 1 1,0 4-1123,2 1 0,1 3 562,-2 4 1,0 0 254,1 5 0,-1 1-122,0 6-48,2 3 498,-2 0 1,2 6-132,-1 0 1,1 6-89,-1 1 0,1 3 1122,1 1 1,0-2-58,0 0-577,-1 1-283,1-2 1,3-1-117,-1-5 1,0-2-24,-2-2 0,0-3-21,0-2 0,0-5-121,-1-2 0,-1-2 48,0-3 0,-2 2-12,2-4 0,-2-2-262,-3-3 972,0-2 294,0 1-1222,-3-9 1,2 0 372,-4-8 1,3-2 192,-3-4 0,3-1 112,-3 0 48,4-2-60,-6-2 0,4-5-503,-1 0 0,-2 0 38,1 0 0,1-2 764,0-2 1,1-1-179,-1-2-318,2 2-92,-4 0 0,5 2 157,-1 3 1,0 6-94,0 3 1,1 7 1,-1 0 0,1 8-158,1-1 104,0 4 1,0 3 49,0 5 1,1 4-87,1 3 1,-1 5 64,1 3 0,-1 7 17,-1 5 0,0 5 47,0 2 1,1 4-3,1 1 1,-1 2 442,1-3-639,-1 7 82,2-4 1,-1 8 412,2-4-384,-2 1-14,1-3 1,-1 0-11,1-2 0,1-5 14,-2-4 1,1-5-14,0-2 1,-2-5 165,1-2-310,-1-4 217,-1-2 1,0-7 48,0-1 1,-1-4-13,-1-3 1,0-1-862,-3-1 1,2-6 405,-2-3 0,-1-6 153,1-1 0,-1-4-26,-1 0 0,0-2 88,0-3 0,1-1-89,-1-1 1,0-1 42,0-2 0,0-2-147,0-2 0,0-2 1121,0 0 0,3 0-430,-1-3 0,0 3-174,-1-1 0,-1 2-26,3 3 1,-2 5-28,1 4 0,2 7 102,1 5-255,-2 2 0,2 5-461,-2 2 1,2 8 765,0 3 1,1 6-113,1 3 0,-2 9 14,0 2 1,-1 3 0,3 2 1,0 0 5,0 5 0,0 0 183,0 3 211,0-1 162,0 0 0,0-2-899,0 1 0,0-5 148,0-1 1,0-2 30,0-5 0,0-5-37,0-1 1,1-7-48,1 0 1,-1-5-42,1 0-300,-1-4 177,-1-2 241,3-12 1,-2-3 90,1-9 1,-1-3-75,-1-4 0,0 1-2,0-5 0,0 4 105,0-7 0,0 5-71,0-2 1,0-1 150,0-4 0,0 2-81,0-2 1,0-1-107,0 2 1,-1 1-179,-1 3 1,1 3 87,-1 2 0,-1 4-63,1 7 0,-1 4-150,0 7 1,2 0-364,-4 2 1,4 3 312,-2 4 0,-1 2 339,0 8 1,0 1 161,-1 6 1,3 5-18,-2 2 1,2 3-60,0-1 1,-1 1 119,0-1 1,0-2 163,1 2 1,1 0 404,-1 0 1,1 3-436,1-1 0,0-3-327,0-2 0,0-4-176,0 0 1,0-5-25,0-4 104,0-3-74,0-5 139,0-2 0,2-6 6,1-5 0,-1-7 79,-2-3 1,0-2-48,0-1 1,0-3-5,0 0 1,-1-3-63,-1 0 0,1-1 7,-1 0 0,-1-1-93,1 1 0,-2-2-11,2-1 0,1 0 16,-4-2 0,3-4-128,-3 4 1,3-5 106,-3 5 0,3 1-1,-3 5 0,3 3 63,-3 5 0,2 4-212,-2 5 1,-1 4-573,1 3 1,1 2 149,0 2 0,-1 8 864,-2 7 0,0 8 120,1 5 1,1 4-58,0 5 0,2 0-52,-2 5 0,-1-2 114,1 0 0,1-1 152,0 0 1,0-2 659,-1 1 0,-1-2-86,2 1 0,0-5-854,-1-4 0,4-3-201,-2-4 1,0-3 217,1-6 0,0-3 113,2-2-146,0-5-194,0-1-216,0-9 1,0-4 129,0-9 0,0-2-8,0-5 1,2 0 144,0-6 1,3 2-59,-3-2 1,1 0-120,0-3 1,-2 2 218,4-1 1,-3 0-25,3-5 1,-3 0 38,2-2 0,-2-1-40,0-2 1,1 4 59,0-1 0,-1 7-106,-2 2 0,0 3-60,0 4 1,0 5 33,0 6 0,-1 6-239,-1 3 1,0 5-981,-2 0 1,1 6 1261,-1 5 0,-1 8 140,-2 4 0,0 6-63,1 4 1,-1 4 69,0 5 0,-2-2 60,-1 2 1,1 2 177,2 0 562,0-1 414,1 2 1,-1-5-1154,0 0 1,0-1-79,0-2 1,1-2-76,1-5 0,-1-1 37,1-6 0,2-1 78,-2-6-119,4 0-10,-3-8 10,4-1 0,0-8-221,0-6 0,1-4 113,2-8 0,0-3 94,4-8 0,0-2-46,0-5 1,0 3 47,0-1 1,-1-2-74,-1 3 0,1-2 84,-2 1 1,0-1-148,1-1 0,-3-1 195,3 1 0,-4 2-131,1-2 0,-1 2-124,-1 1 1,0 0-19,0 2 0,0 1 18,0 3 0,-3 6-138,-1 2 0,-3 4-215,1 2 0,-1 4-771,0 3-322,0 3 526,0 1 1,-2 6 386,0 2 1,-4 5 381,2 3 0,0 4 239,0 4 0,1 6 337,-1 3 0,2 3 282,-3 1 1,4 4 226,-1 1 1,-1 4 211,0 3 0,1 0 310,2 0 0,3-5-396,-1 3 0,1-4-410,0 4 0,-2-5-228,4-2 0,-1-5-255,1-2 0,1-6-16,-1-3 1,1-4-168,1-6 1,1-1-482,1-6 175,-1 2 1,5-8-307,-2 0 0,0-7 725,1-2 0,-1-8 133,3-4 1,-2-6 7,-1-4 0,3 0 250,3-2-51,-1-2 13,-2 1 1,0-4 136,-1 4 0,-1-4 1204,0 1-1645,-1-2-27,0 0 0,1-1-43,-2-2 0,1 3-67,-1-2 0,-1 3-7,-2-2 1,0 3-78,0 4 0,0 5 82,0 7 0,-1 3-8,-1 4 1,0 3-56,-2 6 1,-1 3-895,-2 2 1,0 2-1060,0 2 479,1 5 1548,-1 7 0,0 4 277,0 5 0,0 4 61,0 5 0,0 3 59,0 6 0,0 2 567,0 3 1537,1 0-1131,-1 12 1,2-3-368,1 5 0,1-1-647,-1 1 1,0 0-141,-1 4 1,1-7-168,2-4 1,1-5 0,-1-4 0,1-7-9,1-10 0,0-5-125,0-6 14,0-5 170,0-4 0,3-11 125,-1-7 1,3-11 65,0-8 0,1-9-41,1-5 0,2-6 43,0-3 0,0 1-4,-2-1 0,0 4-38,0 1 0,0 1-3,0 3 1,-1-1-42,-1 2 1,0 1-100,-3-2 0,1 0-202,-3 3 0,0-2 67,0 4 0,0 1 55,0 1 1,-3 8-42,1 4 0,-3 4-126,0 2 1,-1 4-734,-1 6-33,0-1 214,3 10 1,-2-3-417,2 3 1,-3 6 1027,0 3 0,1 7 330,2 5 1,-2 9 126,1 6 0,-1 7 126,-1 3 1,0-1 159,0-2 0,3 4 180,-1-1 0,1 2 201,0-7 1,0-2 440,1-7 0,3 1-950,-3-3 1,3-3-413,0-4 0,0-5-73,0-2 0,0-3 3,0-2 1,2-5-369,0 1 1,4-4-695,-2-1 1,0-6 926,1-5 1,0-6 217,4-8 1,-1-2 95,1-5 1,-1-1 83,-1-4 1,-1 1 37,1-1 1,0 1-13,0-1 0,-2 1 263,-1-1 0,-1 1 725,1-1 1,-2 1-776,0-1-472,-1-2-24,-1 5 0,0-2-128,0 6 0,-2 4-93,-1 1 1,-2 2-94,0 3 0,-1 4-219,-1 5 0,0 2-814,0 2 324,-2 2 1,1 9 674,-1 3 0,2 5 523,2 5 0,0 5 73,3 8 1,-3 5 14,3 2 1,-1 3 69,3 1 1,0 0 172,0 3 1,0-2 331,0 2 1,0-6 346,0 2 0,0-6-691,0-2 1,0-2-457,0-5 0,0-2-51,0-2 0,0-2 48,0-3 0,0-1 24,0-3 188,0-4-134,0 0 1,1-6-435,1-2 1,0-2 17,3-5 0,-3-3 537,2-8 1,1-3 10,2-4 1,0-4 27,0-3 1,-3 0-25,1 0 0,-1 3 42,3-3 1,0 3-21,-3-2 0,1-2 385,-2 1 1,0 0-90,-1 3 1,-1-3-549,1 3 1,-1-2-67,-1 3 0,-1 1-91,-1 2 1,-1 1-332,-2 6-342,-1 3 353,2 3 0,-3 4-417,0 1 0,1 3-209,-1 4 1,2 5 1089,1 4 1,-1 6 162,-2 1 1,0 3 91,0 2 1,0-1 76,0 3 1,3-2 207,-1 2 0,1-2 120,0 0 1,-2 0 1455,1 0 678,2-3-2474,-3 0 1,5-3-190,-1 1 1,1-1-64,1-3 0,0-3-163,0-2 41,0-1 0,1-4-632,1-2 1,4-3-237,3-4 0,4-4 855,1-9 1,0-10 0,3-7-1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05.614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694 48 31074,'7'0'-4011,"-3"0"2247,2 0 1776,-5 0 13,2 0 1,-9 0-7,0 0 0,-3 0-25,2 0 0,0 0-6,-3 0 1,2 0-13,-4 0 1,1 0-37,-3 0 0,0 0 82,1 0 1,-2 0-49,-1 0 0,-2 0 11,-2 0 0,-1 0 2,0 0 0,-1 0 3,1 0 0,-3 0 8,3 0 0,-1 0 2,1 0 0,1-2 116,2 0 1,-1-1 38,3 0 33,-1 3-80,4-3 1,0 2 5,1-1-34,2 1 70,3-2-502,3 3-114,1 0 378,3 0 1,7 0-25,2 0 1,3 0 62,2 0 1,-3-3-218,1 1 0,2 0 238,2 2 1,3 0-45,-1 0 1,2 0 258,1 0 0,3 0-172,1 0 0,5 0 2,2 0 0,2 2 4,0 0 0,-2 3 56,-3-3 0,0 1 187,-2 0 1,-3-3-122,-3 3 0,-2 0-66,-5-1 0,0 0 110,-4-2 0,-4 0 25,-1 0-105,-3 0 0,0 0-46,-4 0 0,-6 0-288,-6 0 81,-3 0 134,-3 0 0,-5-2-31,-3 0 0,0 0 50,-4 2 0,-3 0-19,-4 0 0,-1 0 63,1 0-196,-2 0 161,3 0 0,-1 0-35,3 0 1,1 2-66,3 0 1,4 0-40,2-2 1,6 0 87,0 0 1,2 0 23,2 0 1,1 0 46,5 0 2,1 0 35,2 0 1,4 0-518,3-3 1,4 3 288,5-3 0,2 3 170,3 0 1,2-3-161,0 1 1,3 0 114,0 2 0,1 0-133,0 0 174,1-3-101,-3 2 1,2-5 343,1 4 1,0-1-207,5 1 0,-1 0-207,3-2 0,0 1 243,2-1-332,1 2 152,1-1 1,-2 3 111,-2 0 1,-3 0 50,0 0 0,-3 0 118,-1 0 1,-2 0-24,-5 0 0,0 0 198,-5 0-60,0 0 185,-2 0-402,-3 0 1,-1 0-68,-6 0 0,-2 0-44,-7 0 0,-2 0 54,-7 0 1,-3 0-35,-4 0 1,-3 0 11,-3 0 1,-4 0-14,-1 0 1,-1 0-1,-2 0 1,4 0 0,1 0 1,0 0 11,3 0-13,1 0 11,5 0 1,7 0-11,2 0 10,4 0 2,4 0 336,1 0-331,7 0 1,3 0 4,7 0 1,4 1 154,5 1-17,-1-1-25,5 2 0,0-1-22,2 1 1,1 1-28,-2-1 1,0 1-37,0-2 0,-1 3 41,1-3 0,3 1-40,1 0 0,2-3-70,0 3 1,4 0-36,1-1 0,2 3-15,0-3 1,1 3-12,-1-3 1,1 3 41,-1 0 120,-5-2-95,1 3 1,-12-3-24,0 2 1,-3 1-442,-4-2 131,-1 0 12,-3 2-815,-3-6 1138,-1 3-624,-3-3 0,-6 0 487,-3 0 211,-3 0 110,-8 0 0,-3 0 128,-6 0-90,0 0 286,-4 0 0,3 0-474,-5 0 0,3 0 541,-3 0 0,2 0-572,3 0 1,2 0 49,3 0-82,3 0 60,1 0 1,4 0-8,3 0 1,4 3-232,1-1 1,4 1-940,3-1-388,-2-1 1135,3 2-546,4 0 0,2-2 982,4 1 0,2-1 32,0-1 0,3 0-32,2 0 0,-1 2 305,4 1 1,-2-1 314,3-2 0,-1 2 239,4 1 0,-1 1-605,-1-1 0,-3 0 1766,0-1-1849,1-1-157,1 5 1,-1-5 41,-1 1 1,1 1-77,1-1 0,-2 3-25,-2-3 0,-1 3-323,-2-3 344,-2 3-80,2-4 1,-6 3-663,0-2 460,0-1-40,-6 2 1,0-3 126,-5 0 130,-1 0 134,-8 0 1,1 0-136,-4 0 1,-1 0 84,-4 0 1,0 0 248,1 0 1,-2 0-180,-1 0 0,-1 0 353,-4 0-424,0-3 51,-2 2 1,-4-2-20,-3 3 1,1 0-44,1 0 0,1 0-93,-1 0 1,4-2 160,1 0 1,4-1-32,3 3 0,6 0-57,3 0 49,0 0-177,7 0 41,0 0 143,4 0-52,3 0-100,6 3 59,1-2 1,7 3 0,1-2 173,1 0 0,-2 0-41,3-2 0,0 2 31,2 1 1,-2-1-47,2-2 1,-1 0-63,3 0 0,0 0 0,2 0 0,-1 0 0,4 0 1,-1 2 63,2 1 1,1 0-85,0-1 0,-1 0 29,1 2 0,0-2-8,2 3 1,-2-3 38,-1 3 1,0-1 26,-4 0 1,-3 2-41,-4-4 0,-4 1-69,-3-1-20,-5-1 0,-7 2-1422,-9-3 1267,-7 0 180,-9-3 0,-3 2 95,-4-4 1,-1 1-11,-1 0 0,-1-2 35,1 4 1,1-3 200,-3 3-139,0 0 559,1 2 0,-1-1-678,4-1 0,0 1-25,5-1 1,3 1-103,4 1 0,2-2 107,0-1-35,4 1 5,0-1 1,4 1-45,1-2 0,2 2 174,3 0-241,4-2-893,-4 3 834,7-2 0,-3 1-1188,6 0 0,1-1 1050,2 3 0,-1 0 262,0 0 0,-1 0 80,3 0 0,0 0-96,0 0 1,0 3 78,0-1 0,0 0 912,0-2-407,-1 3 1756,-2-2-1759,-1 2-812,-3-3 1,-8 0 323,-4 0 1,-4 0-1,-1 0 0,-1-1 293,2-1-47,-3 1-117,4-2 0,-4 3 33,3 0 1,2 0-280,3 0 996,2 0-908,-1 0-321,3 0 295,4 0 0,3 3-589,4-1 1,3 0 641,2-2 0,2 0 24,3 0 0,0 1 62,2 1 0,1-1-1,3 1 0,-1 1 37,1 0 1,4 0-14,-1-1 0,1 0 11,1 2 1,0-2 454,3 3 0,0-3-634,2 3 1,1-4 52,1 2 0,1 0-87,-3-1 0,2 3 66,-2-3 31,0 0-57,-3 1 1,0-1 84,-1 3 0,0-3-75,-3 2 0,0-1 11,-3 1 1,0-1 101,-1 1-160,1-2 23,-3 4 1,2-3 26,-1 2 0,-3 0-49,1-3 0,0 3-8,0-3 0,-2 3 13,2-3 0,-2 0 143,-2-2 1,1 0-173,-2 0 0,-1 0 134,-1 0 1,-1 0-91,-1 0 151,0 0-68,-3 0-27,-1 0 0,-4-2-673,-1 0 0,-3-1 529,-4 3 0,-5-2 95,-4 0 0,-2-1 124,-1 0 0,-3 2-13,-1-4 1,-2 4-34,0-2 1,-1 0 46,0 1 0,4-1 7,1 1 0,2 1 1373,3-1-1226,4 1-344,4 1-41,3-3-16,3 2 1,2-2-1110,4 3 1,5 0 1193,2 0 0,3 2 40,-1 1 0,3-1 106,2-2 0,-1 1-50,1 1 1,-1-1 71,1 1 0,-1-1-19,1-1 0,-1 0 61,-2 0 0,1 0 1204,0 0 0,2 0-1342,0 0 1,3 2 100,0 0 1,0 1-37,-1-3-228,2 3 170,1-2 1,0 2 75,2 0 1,-2-3 10,-3 3 0,-1 0-14,-3-1 1,-3 0-11,-2-2-282,-4 0-20,-2 0 327,-3 0-173,-6 0 1,-3 0-9,-7 0 1,-2 0 98,-5-3 1,0 2 56,-2-4 1,0 4-37,-3-2 1,1 0 53,-1 1 0,1-3-24,-1 3 1,3-1-25,2 1 1,0 0 87,3-2 0,-1 2-28,7 0 0,0-1-90,4 0 0,2 0-472,3 1 332,2 1-25,3-2-1201,0 0 1,1 2 536,1-1 1,5 1 700,2 1 0,1 0 61,-1 0 1,2 0 69,2 0 83,-2 0 148,2 0 0,-2 0-238,3 0 1,0 0 1311,-1 0 1,2 0-520,1 0 0,1 1-649,1 1 1,4 0-17,-1 3 0,4-3 5,-2 2 1,2-2-36,-2 0 0,0 1 47,-2 0 0,-1 1-49,-2-1 0,-2-1 12,-4-2-90,-2 0-194,-7 3-20,3-2 1,-6 2-1177,0-3 1,-3 0 1304,-7 0 1,-3-3 36,-6 1 132,-1-3-77,-3 4 1,0-4 96,-2 2 0,1 0-3,-2 1 1,0 0 192,3-2 2390,0 2-2584,3-1 0,2 1-76,2 0 1,2-1-62,3 3-224,-3-3 119,7 2 125,-3-2-117,3 0 0,2 3 195,1-3-492,2 3-201,-1-4-558,3 4-1339,0-6-76,0 5 1231,0-2 1,3 0 917,2 1 1,-1 0 87,0 2 0,1 0 552,2 0 1,0 0-6,0 0 0,0 0 309,2 0 0,1 2 839,2 0 0,1 4-173,-2-2 0,2 0 81,1 1 1,0-3 29,0 3-843,0-4-423,-1 5 0,0-5 120,-1 1 1,0 0-29,-3 0 1,1-1-51,-4 1 83,1-1 258,0-1-588,-3 0 316,-1 0 1,-4 0-102,-1 0 1,-3-2-190,-4 0 1,-1-1 149,-4 3 0,-2-2 44,0 0 0,-3-3 151,3 3-173,-3-1 119,4 0 0,-4 3-34,3-3 1,0 3-72,2 0 0,1-3 131,2 1 0,1 0-246,3 2-134,3 0 200,1 0-212,3 0-47,6 3 1,-1-3 304,7 3 1,-3 0-13,3-1 1,-3 3-128,2-3 1,0 1 123,1-1 0,0 0 4,-3 3 0,1-3-66,-1 2 1,-1-2 118,1 0 1,1 1 138,-1 0 1,3 1-579,-3-1 409,3 2 43,-1-4 0,3 2-22,3 0 1,-2-2 57,3 4 0,0-1-23,0 0 1,1 2-304,-2-1 1,1 1-817,-2 1 1017,3 0 1,-1 3 0,2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11.178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263 28 30701,'4'0'-3933,"2"0"3026,-2 0 907,2 0 0,1 0 0,0 0 0,0 0 0,0 0 0,1 0 0,1 0 0,-1 0 0,4 0 0,-1 0 11,3 0 0,2 0-11,0 0 1,1 0 0,-1 0 0,1 0 73,1 0 1,2 0 10,-1 0 1,-2 0-81,2 0 1,-2 0 0,2 0 1,1 0-3,-2 0 1,1 0 7,0 0 0,1 0 48,-2 0 0,3 0-28,2 0 1,-2 0 1,2 0 1,-1 0-7,1 0 0,-1 3-47,1-1 0,-1 0 37,1-2 0,-1 0 0,4 0 0,-3 0 0,2 0 1,-1 0-11,2 0 1,-2 0-22,-1 0 0,-1 0 7,1 0 0,-4 0 33,-1 0 1,-2 0 49,3 0 1,-2 0-44,2 0 1,-2 0-19,-4 0 1,0 0-3,-1 0 1,0 0-47,-3 0 1,0 0 41,-2 0 1,-2 0-119,0 0 115,-4 0-180,2 0 171,-12 0-1,3 0 1,-8 0 0,0 0 35,-3 0 1,-1 0 11,2 0 1,-2 0 44,1 0 1,-1 3-199,2-1 1,-2 1-45,1-1 0,1-1 83,3 1 1,-4 1-59,1 0 0,-3-1-49,1-2 53,-2 3 45,-1-2 0,1 3-76,-1-2 1,-1-1 197,1 1 1,-4 1-33,5-1 0,-5 1 40,2-3 1,0 0 66,3 0 0,-1 0-80,0 3 0,3-2-128,-1 1 1,7-1 123,1-1 93,2 0 1,3 0-408,1 3 1,3-3-1098,4 3 1,6-2 1486,6-1 0,0 0-138,5 0 1,-3 0 131,2 0 1,-2 0-18,3 0 0,-3 0-17,2 0 1,-2 0-73,0 0 1,1 0 280,-1 0 0,1 0 2608,-1 0-2942,-2-4-62,3 4 0,-4-4-406,-1 2 430,1 1 1,-6-2 5,2 3 0,-4-1-109,-3-1-1179,-1 1-199,-1-2 1230,-6 3 0,1 0 460,-7 0 0,0 0 192,-4 0 0,-2 0-276,-3 0 1,1 0 109,-1 0 1,-3 0-32,-1 0 1,-2 0 640,0 0 0,-3 0-6,0 0 0,-3 0-424,1 0 0,-2 0-318,0 0 0,0 1-55,2 1 0,1-1-3,3 1 0,3-1 57,0-1 1,3 0-76,2 3 0,2-2-22,4 1 0,1-1-76,2 2 1,1-3-28,3 3 1,0-2 106,0-1 0,3 0-287,2 3-1106,-2-3 788,3 3 1,-3-3 830,2 0 48,1 0 125,-2 0 49,0 0-295,3 0 1,-4 0 134,1 0 1,2 0 1358,-4 0-186,1 0-1371,-3 0 0,1 0 105,1-3-235,-1 3 0,4-3-182,-2 3 1,1 0 312,-1 0 0,-1 0 0,-2 0 1,2 0-4,-2 0-1,2 0 0,-8 0-49,4 0 0,0 0 42,2 0 0,0 0 145,0 0 1,0 0 170,1 0 1,-1 0-324,0 0 1,2 0 5,1 0 27,-1 0-24,-2 0 1,3 0-14,-1 0 2,0 0 38,-2 0-25,1 0 1,-1 0 11,0 0 0,2 0-8,1 0 0,1 0 3,-1 0 0,-1 0 0,-2 0 1,0 0 0,3 0 61,-1 0-30,0 0 0,1 0 241,-1 0-235,4 0 54,-2-4-1373,3 4-136,0-3 1,3 3 1434,1 0 1,3 0-6,2 0 1,2 0 12,3 0-54,0 0 33,0 0 0,2-1-121,3-1 0,1 1 680,0-2 0,1 3 811,0 0 1,-1 0-1377,1 0 0,2-3-99,0 1 0,2 0 47,-2 2 0,1 0 44,-1 0 0,-4 0 2,2 0 0,-3 0 84,1 0 0,-5-2-176,-2-1 1,-1 1-284,0 2 381,-1 0 1,-3 0 193,0 0-420,-3-3 0,0 2-160,-2-1-1150,-1 1-2,2 1 940,-3-3 1,-1 2 168,-1-1 0,-5 1 469,-5 1 0,-3 0-48,-1 0 0,-4-2 271,-1 0 1,-3-1-59,-3 3 1,2 0 541,-1 0 0,1-2 41,-3 0 0,3-1 21,0 3 1,3 0-177,-1 0 1,2 0-675,2 0 1,3 0 26,2 0 0,3 0 13,2 0 1,1 0-86,1 0 107,3 0-48,1 0 95,3 0-1472,0-3 1,3 3 1047,2-3 0,-1 2 233,1 1 0,-1 0 83,3 0 1,2 0-172,0-3 1,3 3 55,-3-3 1,4 3 106,1 0 0,0 0 26,2 0 1,1-3 1272,-1 1 0,2 0-949,-2 2 1,3 0-217,-3 0 1,-2 0-137,-3 0 364,-3 0-39,2 0-335,-6 3 1,-6-3-256,-5 3 0,-5-2 420,-2-1 1,-2-1 0,-2-2 1,-2 3 65,1-3 1,0 0-179,1 1 0,-2 0 132,4 2 0,0-3-137,2 1 1,1 0 151,-1 2 0,1 0 186,1 0 1,2 0-308,4 0 1,1 0-139,0 0 1,4 1-1081,-2 1-545,3-1 14,0 2-1009,-3-3 2717,-1 0 60,-3 0 16,3 0-47,1 0 900,3 0 624,0 3-2160,0-2 0,3 2 1802,2-3 1,1 0-1164,1 0 0,0 0 1,0 0 1,-1 0 10,1 0 1,3 0-15,2 0 0,1 0-10,1 0 1,0 0 12,2 0 1,2 0 2769,3 0-2288,-1 0-499,4 0 0,3 0 0,3 0 1,1 2 35,1 0 1,1 1-10,3 0 0,2-3-196,-1 3 286,-1-3-76,-1 4 0,-4-4 17,-1 3 1,-2-2-1,-3 1 0,-3 0-73,-4 3 1,-3-4-67,1 1 121,-4 2-116,1-3 0,-5 4-204,4-2 1,-3 0 125,3-1 0,-4 0-78,1 2 0,-1-2-117,-1 3 0,-3-3 107,1 0 1,-3 1-298,3-1 0,-3 1 97,3 0 1,-3-3 266,3 3 0,-1 0 170,3-1 1,0 1-94,0-1 0,0-1 235,0 1 0,0 2-47,-1-2 0,1 1-47,0-1 1,-2-1 254,-1 1 1,-2 0-504,0 0-757,-1-1 36,-1 2 1,-3-3 1182,-2 0 0,-5 0-158,-3 0 1,-2 0 153,-3 0 0,-2 0-14,-1 0 1,-3 0-44,3 0 0,-1 0 452,4 0 0,0 0 657,4 0-91,-2 0 0,10 1-1447,-1 1-51,3-1 0,8 4-193,3-3 1,5 3 372,4-3 0,2 4-38,-2-2 0,3 0 40,-3 1 1,2-3 41,-2 3 0,0-3-56,-5 2 1,2-2 209,-1 0 1,-2 1 44,-1 0 0,-1-1 321,-2-2 0,1 0-352,0 0 1,0 0 41,0 0 0,-2 1-1,-1 1-665,-2-1 6,4 2 265,-5-3 1,-1 2-375,-5 0 1,-5 1 575,-4-3 1,-3 0 73,-3 0 1,-3 0-25,0 0 1,-3 0 35,0 0 0,2 0 283,-1 0 0,5 0 7,-1 0 1,7 0-54,0 0 0,5 0 1274,0 0-1366,1 0-205,5 0 18,-1 0 1,4 1-1408,0 1 0,4-1 1265,3 1 0,1 1-317,3-1 343,1 1 67,5 0 0,-3-2 104,2 4-336,2-4 184,-3 5 1,2-5 1546,-1 1 1,0 2-1329,2-2 0,-3 2 42,1-1 1,0 0-160,0-1 69,-2-1-180,3 5 0,-5-5 219,-1 1 1,-2 0-96,0 0 0,-1-1-30,-2 1-316,-2-1 453,-1-1 1,-3 0-59,-3 0 0,-2 0-52,-7 0 0,0 0 66,-6 0 1,-3-3-54,-2 1 0,-3-1 77,1 1 1,-4-1-142,-1-2 1,0 0 212,2 2 0,1-1-192,-1 2 1,1-3-52,2 3 88,1-1 1,4 1 0,1 0 10,1 0 1,3 1-61,1-2 1,1 3-3,4-3 0,0 3 132,2 0-100,0 0-11,3 0-64,-2 0 0,5 0-35,-2 0 1,12 0 108,2 0 1,4 0 7,-1 0 0,-1 0-60,1 0 1,3 0 55,1 0 0,2 0 19,1 0 1,1 0-20,1 0 1,-1-3-94,3 1 1,-2 0 4,2 2 1,-2 0 41,3 0 1,-4 0 12,1 0 1,-2 0-7,-3 0 0,1 0 25,-3 0 0,-2 0-5,-3 0 1,-4 0 55,-1 0 113,-3 0-70,3 0 1,-8 0-79,-1 0 1,-5 0 6,-4 0 1,-6-3 5,-3 1 35,-1-3-53,-2 4 1,0-3 12,-4 2 1,-2 0 16,0-2 0,-2 2 32,2 0 0,-5-1 27,1 0 41,-2 1-106,1 2 1,1 0-46,-1 0 0,-2-2 82,1 0 1,-1-1-45,2 3 0,4 0-47,1 0 1,4 0-32,1 0 0,5 0 17,-1 0 0,6 0-21,1 0 1,1 0 115,4-3-84,-1 2 1,4-2-907,2 0 247,-2 3 753,5-7-2580,-2 7 2297,3-6-1175,0 5 0,1-2 564,1 3 0,-1-1-632,1-1 772,-1 1-376,-1-2 274,3 3 0,4 0 1970,4 0 0,5 0-1096,3 0 0,1 2 1355,3 0 1,4 3-665,3-3 0,4 4-21,0-2 0,1 0 9,2 1 1,0-1 11,0 0 0,2 2-71,-2-1 0,3-1-754,2 0 1,-2 0-85,2 1 1,-1 1 115,-2-2 0,-1 3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20.917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4104 359 29274,'15'0'-552,"1"0"0,2 0-672,5 0 0,0-2 685,5 0 1,-1 0 575,5 2 0,3-1-119,4-1 28,2 1 56,3-2 0,2 3-34,2 0 0,2 2 90,1 0 0,2 1-37,-3 0 1,0 0 290,-4 1-102,-4 2-101,-5-5 0,-4 5 6,-3-4 0,-1 1 5,-6-1 1,-3-1-22,-4 1-73,-4-1 42,-2-1 0,-7 0-117,-3 0 1,-6 0-24,-6 0 0,-2 0-6,-2 0 1,-2 0 21,-5 0 1,-5-2 81,-4-1 0,-3-1 54,-1 2 0,-3-4-31,-5 2 1,-3 0 25,-6-1 1,-1 3 33,-8-3 0,0 4-53,-7-2 1,1 3-74,-3 0 0,7 0 14,2 0 1,5 0-81,2 0 1,8 0-25,6 3 0,5-2-39,1 4 0,5-3-72,7 3 1,4-1-124,8 0 0,1 2-354,6-1 0,5-1 51,5 0 0,6 0 557,6 1 0,5 1 70,6-1 1,4-2 113,3 2 1,5-1 71,3 0 0,-2 0 262,-1-1 203,-1-3 52,8 3 1,-5-3-55,3 0 1,0 0-574,5 0 0,-1 0-87,3 0 0,-1 0-88,4 0 0,-2 0 28,-1 0 0,1 0-7,-4 0 0,-1-2 4,-5 0 0,-4-1 34,-5 3 1,-4 0 436,-1 0-372,-8 0-1,-2 0 0,-7 3 217,-1-1-200,-2 0 28,-6-2 0,-6 0 110,-7 0-224,-5 0 91,-13 0 1,-1 0-34,-6 0 0,-7 0-17,-3 0 0,-3 0 39,-1-3 0,-4 3 19,-3-3 1,-6 2-8,-3-2 0,0 3-7,5-3 1,-2 3-16,4 0 0,0 0-3,4 0 1,3 2-49,7 0 1,0 1-27,9 0 0,2-2-72,6 4 1,6-3-119,7 3 0,2-3-140,4 2 1,3-1-945,2 1-845,4-2 1689,5 4 1,4-4 483,3 2 1,2-2 147,3 0 1,4 1 31,2-1 0,2 1 48,1-3 0,5 2 193,1 0 1,5 1 209,0-3 1,4 0 475,1 0 0,8 2-534,1 0 0,6 0-368,1-2-426,1 0 158,-5 0 1,1 3 76,-7-1 0,0 0-45,-4-2 0,-5 0 37,-4 0 1,-6 0 31,-3 0 0,-4 0 95,-6 0 0,-4 0-166,-5 0 271,-4 0 1,-3 0-234,-4 0 1,-6 0-48,-6 0 1,-6 0 19,-8 0 1,-3 0 13,-3 0 0,-7 0 69,-2-3 0,-5 2-22,-2-1 1,-6 1 107,-3 1-115,0 0-21,-2 0 1,2 0 17,-3 0 0,0 3-54,0-1 0,4 3-11,1-3 1,5 3-153,-3-3-98,4 0 246,3 1 0,6-2-4,6 1 1,2 1-55,4 0 0,4-1 41,7-2 0,3 0 91,5 0 1,4 1-430,5 1 0,2-1-261,2 1 0,6 1 667,5-1 1,7 1 106,6-3 1,4 0-15,2 3 1,1-2 41,2 1 0,2-1-62,3-1 1,2 0-78,2 0 0,1-1 295,1-1 0,3 1 332,7-2 0,-1 0-648,0 1 0,-1-3-136,-1 3 1,0-1 58,-5 1 1,-4 1 15,-7-1 1,0 1-11,-3 1 563,-1 0-436,-8 0 0,-2 0 103,-5 0 0,-1 0 223,-3 0-167,-4 3-128,0-2-373,-6 5 0,-4-5-233,-4 1 1,-6 0 359,-1 0 0,-8-1 96,-1 1 1,-9-1 47,0-1 0,-5 2-87,-3 0-43,-7 1 237,-2-3 0,-12 2 167,1 0 1,-3 3 290,0-3 0,-3 0-233,0-2-128,6 3-181,-1-2 0,11 2 53,1-3 0,2 1 26,8 1 0,2-1-41,4 1 0,5-1 9,5-1 277,5 0-208,5 0-107,3 0 130,3 0-73,14 0 1,3 0 8,12 0 0,3 1 57,1 1 1,5-1-41,1 1 0,-1-1-73,3-1 1,1 0-23,1 0 0,5 0 24,2 0 1,4 0-99,0 0 0,4-2 55,-1-1 0,1 1-97,1 2 0,1-2 20,-1 0 1,-5-1 24,1 3 1,-7 0 71,2 0 0,-6 0 12,-6 0 1,-3 3 163,-3-1 0,-4 1-102,-4-1 0,-3-1 320,-5 1-341,-2 2-276,-3-3 461,-4 2-432,1-3 1,-5 0 200,-2 0 1,-3 0-70,-3 0 0,-6 2-149,-1 1 1,-5-1 168,-4-2-1,-1 0 51,-6 0 0,-6 0 212,-3 0 1,-6 0-282,-1 0 1,-5 2 253,-4 0 0,-2 2-210,-3-2 0,2-1-11,0 4 1,4-4 163,1 2 0,8-2-70,8-1 0,5 0-93,9 3 1,5-3-41,6 3 0,3-3 524,4 0-355,3 0 0,6 0 13,7 0 1,6 0-30,8 0 0,3 3 51,6-1 1,0 0-48,5-2 1,-2 3 74,0-1 1,-2 0-193,1-2 217,2 3-133,2-2 1,2 2-189,-3-3 0,2 0 114,-2 0 1,1 0-184,-2 0 0,-1 0 172,-1 0 0,0 0-32,-4 0 1,-3 0 25,-4 0 1,-5 0 106,-2 0-130,-4 0 53,-2 0 66,-7 0 0,-3 0-24,-4 0 0,-9 0-6,-6 0 0,-7 0-8,-6 0 0,-5 0-2,-5 0 0,-2 0-1,-4 0 1,-4 2-47,-1 1 0,-6 0 39,-4-1 0,1 0-38,0 2 0,3-1 152,-4 1-230,-2-2 78,2 4 0,-5-5-2,-1 4 1,0-3-41,0 3 0,-3-4 60,-2 2 0,1-3 3,0 0 1,-1 0-147,-2 0 0,3 0-21,2-3 1,6 0 283,5-1 0,6-2 1,8 1 0,4 1 8,6 0 0,3 2 38,4 0 0,6-1-75,2 0 0,8 0-143,1 1 105,7 1 0,6-2-320,6 3 0,7-2 175,9 0 0,2-2 11,8 2 0,0 1 185,3-1 0,3 1-118,2 1 0,3 0 72,-1 0 1,3 0 111,0 0 1,3 0-42,6 0 1,1 0 703,1 0-577,-1 0-109,9 0 0,-6 3-52,6-1 49,-2 0-78,-1-2 1,-3 1-106,-2 1 96,-1-1 0,-7 2 0,-4-3-30,-4 0 0,-7 2 99,-7 1 1,-6-1 14,-7-2 0,-6 0-160,-3 0 0,-4 0 9,-1 0 1,-10 0 54,-6 0 0,-10 0-10,-6 0 0,-4 0-71,-8 0 1,-3-2 102,-11-1 1,-1-2-46,-6 0 0,-1 2 59,-6-2 1,-7 1 46,-6 0 1,-4-2 18,-3 4 1,2-1 8,-7 1 1,5 1-92,-7-1 1,5-2 38,7 2 1,6 0-181,3 2 63,2-3 25,-2 2 0,2-2 19,3 3 1,9-1 70,7-1 1,12 1-13,6-1 1,7 1-17,7 1 0,6 0 30,6 0-95,6 3 0,4 1-1129,10 3 0,8-3 740,12 1 1,7-3 386,5 0-67,5-1 97,1-1 1,6 0-47,2 0 1,5-3-28,2 1 1,0-6 41,0 2 0,7-4 1069,-1 1 0,8 1-1063,2-4 1,2 4-94,2-1 1,2-1 4,-4 0 0,1 4-140,-3 1 208,2 3 46,-12-1 98,6 3 36,-9 0 1,-2 0-10,-6 0 0,-4 0-25,-8 0 1,-3 0 20,-8 0 0,-5 3 49,-6-1-148,-4 0 1,-7-1-219,-3 1-8,-3-1 0,-13 3-149,-5-2 1,-14-1 240,-9 1-31,-6-1 68,-14 2 1,-4-2-19,-10 1 0,-4 1 24,-5-1 0,-1 4-37,-7-2 1,5 0 183,0 1 1,-2-1 155,2 0 0,2 2-314,3-1 0,3-2 56,3-1 0,-1-1 36,4-1 1,3 0-11,6 0 0,4 0 41,6 0 97,7-3-53,-1 2 1,13-5-126,4 2 1,6-2-174,7 2 213,4-2-826,6 2-574,7-3 0,9 3 1250,11 2 0,6 0 86,7 0 0,6 1-29,4-1 1,0 1 124,5 1 0,3 0 70,8 0 0,1 0-39,1 0 0,5 0 333,4 0 1,6-2 910,1-1 1,4 1-1230,1 2 0,-4-1-63,-3-1 0,-4 1-10,2-1 1,-7 1-14,-10 1 1,-7 0 40,-8 0 0,-8-1 156,-4-1 0,-8 1-3,-3-1 0,-8 1-179,-2 1 0,-5 0 432,-1 0-587,-3 0-77,-15-3 0,-1 2 244,-16-1 0,-6 1-215,-8-2 0,-3 3 181,-4-3 0,-6 2-16,-6-2 0,-3 3 50,-1-3 11,2 3-82,-9 0 0,5 0 273,-6 0 1,0 2-340,-1 0 1,4 3 39,0-3 1,3 3 6,3-3 1,2 3-16,7-3 1,2 0 49,7-2 0,8 0-6,3 0 0,10 0 22,1 0 1,10 0 30,5 0 557,2 0-506,9 0 1,5 0-136,11 0 1,6 0 152,7 0 0,8 0-57,5 0 0,2 0 0,2 0 0,1 0-124,6 0 0,-2 0 17,4 0 1,0-2-63,7 0 0,-1-3-1,3 3 0,1-3-22,0 3 0,-3-3 112,-2 3-1,-4-3-34,-1 3 0,-7 0 55,-7 2 1,-5 0-17,-6 0 1,-6 0 254,-3 0 1,-4 0 158,-6 0-66,-4 0-320,-4 0 8,-15 0 0,-2 0 22,-14 0 0,-6 0 23,-7 0 0,-5 0-120,0 0 1,-6 0 64,-3 0 1,-6 0-7,-6 0 0,-1 0 11,-1 0 1,-2 2-19,-1 0 0,0 1 1,1 0 0,1-3 17,-1 3 1,4-2-10,0-1 0,5 0 25,2 0 1,6 0-117,8 0 1,0 0 118,4 0 1,4-1-22,8-2 0,2 2-19,7-4 1,3 4 63,6-2-76,2 0-99,6 2 0,8-4-245,8 2 0,5 1 374,9 2 0,1 2-14,7 1 0,3 0 24,6-1 0,3-1 40,5 4 1,-1-3 39,3 0 0,0 1 98,2-1 0,3 1 187,2-3 1,0 0 164,0 0 1,4 0-402,1 0 0,0 0-32,2 0 0,-4 0-83,2 0 1,0 0 70,-1 0 0,-3 0-157,-3 0 0,-7 0 106,-5 0 1,-7 0-52,-10 0 1,-4 0-26,-4 0 1,-7 0-2,-5 0 1,-3 0-171,-2 0 134,-2 0-83,-11 0 1,-7 0 60,-11 0 0,-10 0-12,-4 0 1,-7-3 106,-5 1 1,-5-1 8,-6 1 1,-4 1 11,2-2 0,-1 3-58,-2 0 0,5-3 147,-3 1 1,6-2-126,4 1 1,8-1 116,5 1 1,9-1-2,7 1 0,8-1-156,6 2-80,3-4 0,16 3-175,7-1 1,13 0 181,10 4 1,4 0 153,9 0 1,2 1-55,5 2 0,-3-2 109,-1 4 1,-2-2-253,-1 2 0,-2 0 172,0-2 1,-1-1 142,1-2 1,-4 0 262,-3 0 1,0 0-363,0 0 0,-2 0 14,-2 0 0,-4 0-112,-4 0 1,-3-1 97,-6-1 0,-1 1-101,-3-1 50,-3-2 1,-2 3-288,-5-4-204,0 3 0,-5-1-538,-2 0 1,-1 3 697,-5-3 0,0 2 200,-2-2 1,0 3 92,0-3 0,0 2-47,2-2 0,1 3 206,-1-3 1,1 3 127,1 0 480,0 0 0,3 0 1453,-1 0-1949,4 0-19,-3 0-99,11 0 0,0 0 44,7 0 1,2 0-50,0 0 1,3 0-72,0 3 0,-2-3-43,2 3 1,-4-2 36,1-1 1,-1 2-115,-1 0 0,-3 0 67,1-2 1,-4 0 46,1 0 34,-1 0-51,-4 0 227,2-3-1081,-5 3-941,2-3 1048,-3 3 1,-6 0 743,-4 0 0,0 0-42,-1 0 1,-1-1-26,-1-2 0,-3 3 15,-1-3 0,1 3 96,-1 0 0,3 0 383,-2 0 0,4-1 330,0-1 0,6 1 661,-1-1-1537,5 1-334,-1-2 1,6 2 322,4-1 0,3 1 86,4 1 1,0 0 66,0 0 0,0-1-175,-1-1 1,-1 1 114,-1-1 0,-1 0-139,1 0 0,-2 1 270,3-1 0,-4-1 261,1 0-499,-1-2 1,-1 2-589,0-2 59,-3-1 0,-1 5-291,-3-4 1,0 4-849,3-2 678,-2 3-582,2 0 2054,0 0 1,0 0-134,4 3 0,0-3 44,0 3 0,-2-3 487,-1 0 1,-1 3-59,1-1 658,-2 0-1697,1-2 1151,-3 0 1,-9 1-942,-2 1 0,-4-1 253,2 1 0,-4 0-60,-2 0 0,2 0-187,-2 2 0,0-2 765,-4 0 0,1 1-342,-3 0 0,-1 1 490,-4-1 1,1 0-854,-4-1 0,1 1 87,-2 2 1,-2 1-60,0-2 0,-1 0 38,-4 1 0,1-1 11,-4 3 0,-1 0-97,-1 0 1,-6 0 54,-3 0 0,-1-1 40,-3-1 1,1 0 21,-2-3 1,3 3 14,-3-3 1,3 3 92,-3-3 1,1 0-58,-1-2 1,-1 3 75,4-1 0,2 1-22,2-1 0,4 0-17,1 2 1,5-1-90,4 1 1,0-1-31,0 1 1,0-2-25,5 3 0,-5-3 44,5 3 1,0-3-11,2 0 0,3 1 4,-1-1 0,-1 1 6,1 0 1,0-3 54,3 3 0,-2-2 8,1 1 0,3-1 23,7 2 1,4 0-262,5-1-34,1 0 1,6 0-1249,4 1 1,7 0 1291,12-1 0,4-1 105,10 1 1,7-1-1,4-1 0,3-2 37,0-1 0,2-1-18,2 1 1,1-1 150,2 2 1,1-3 40,1 3 0,-2-4 2813,-3 2-2609,2 1-315,-13-3 1,4 5 37,-9-2 0,-3 3-17,-4 0 0,-6 0 100,-6 0-205,-1 0 33,-10 0 0,-3 0-10,-9 0 0,-8 2 6,-8 0 0,-6 3-119,-5-3 0,-5 3 128,-5-3 1,-2 3-43,-4-3 0,-5 1 82,-2-1 0,-3-1-20,-4 1 1,-1-1 69,-1-1 0,5 0 18,-3 0 0,4 1 140,-2 1 1,3-1-169,6 1 1,4-1-12,3-1 1,6 0-30,3 0 0,5 0-54,7 0 1,7 0 48,6 0 1,6 1-295,2 1 0,11-1 135,7 1 0,10 1-7,8 0 1,7 1-37,5-2 1,5 3 118,1-3 0,0 4-312,1-2 1,-2-1 300,2 0 1,4-3-115,3 0 0,0 0 487,-5 0 0,-3 0-185,-1 0 0,-8 0 5,-4 0 0,-9 0 57,-5-3 0,-4 3 24,-5-3 1,-3 3 68,-6 0 8,-4 0-237,-15 0 1,-5 0-47,-15 0 0,-2-3-18,-5 1 1,-3-1-5,-6 1 1,-7 1 22,-2-1 1,-2 1 49,-3 1 1,-1 0-21,-4 0 0,2 0 18,0 0 0,5 0 93,-2 0 0,4 0-78,1 0 1,4 0-33,5 0 0,4 1 37,5 1 1,4 1-101,5 1 1,3 2-49,4-4 0,4 3-251,8-3 1,2 1-106,4-1 1,2 0-598,3 3 0,7-4 691,4 1 0,9 0 155,5 0 0,5-1 164,2 1 1,5 0-100,2 0 0,-1-1 49,1 1 0,0-1 119,3-1 1,-2 0 165,-1 0 0,-1 0 825,-4 0 1,-2 0-881,-2 0 0,-7 0 5,-4 0 0,-5-1-54,-8-1 41,-2 1 1,-8-4-451,-7 2 0,-11 1 315,-8 2 0,-4-2-66,-3 0 1,-4-3-18,-5 3 1,-1-1 41,-2 0 0,-1 0-11,-1-1 0,-3 0-1,2 1 0,-7 0 178,-1-1 0,-2-2 257,4 1 1,-5 0-427,1 0 0,0-1 14,5 1 0,1 2-19,8-2 1,2 3-38,10-3 1,3 3-54,10-3 0,4 4 39,8-2-353,4 0 0,11 2 482,10-2 1,5 3-1,11 0 0,0 0 22,7 0 1,-2 2-75,0 0 1,1 4-105,1-2 0,3 2 46,-1-2 0,1 2-23,-1-1 0,1 1 205,-3 1 1,5-1-241,-1-1 1,0 0-15,-2-3 0,-6 3 40,-1-3 1,-10 3-16,-6-3 1,-4 1-31,-5 0 0,-5-3-1108,-4 3 1,-10-3 1397,-11 0 1,-6-3 104,-10-1 1,-3-1-241,-6-2 0,-4 2 199,-4-4 1,-1 1-186,-3 1 0,2 0 288,3 0 1,-4-2-89,1 0 0,0 0 1127,7 2 0,7 1-1368,5 0 1,7 2 93,4-2 1,7 1-26,8 0-224,2-1 0,9 5-600,7-1 0,10 1 838,12 1 0,8 0-134,6 0 0,3 0 26,5 0 1,-4 3-182,-1 2 0,-3 1 118,-2 1 0,-1-1 38,-4-1 1,-1 1 197,-3-1 0,-2-2 144,-7 2 1,-2-3-390,-5 0-156,-3 2 38,-4-4 0,-11 3 320,-5-3 0,-7 0 48,-4-3 0,-2 2-96,-3-4 1,-3 1 16,-2 0 0,0-2 61,3 1 0,-1-1-240,1-1 0,-3 0 55,0 0 1,0 0 89,2 1 0,-2-2-251,-2-1 0,3 1 16,2-1 1,4-1-55,0 1 0,0-3-43,2 3 1,0 0 38,7 2 1,2 0-130,5 0 1,1 0-824,2 0 364,1 0 0,4 0 182,4 1 1,0-1 411,6 3 1,1-2 437,2 1 1,0 1 141,-1 0 0,2-1-68,1-2 0,-1 1 229,4 1 0,-1-1 249,3 2 0,0-2 179,-1-1 1,0 2 27,-1 1 1,-3 2-533,-5 0 0,-3-1-333,-4 0-395,-2 1-163,1-1 0,-6 2 216,-2-1 0,-3-1 47,-1 1 1,-4-2 170,2 2 1,1 1-223,1-4 0,-1 3-27,1-3 1,2 4 244,2-2 113,4-1 87,-6 4 0,7-4-1065,0 2 1,4 1 1162,5-2 1,0 2-200,2-1 0,-1 1 191,1-1 0,-2-1 15,0 0 0,-2-1-302,0 1 1,0-2 45,0 0 1,-1-1-116,-1-1 1,1 0 762,-1 1 1,-2-1-1399,2 0 1,-1 0-44,0 0 1,3 0 75,-3 0 1,1 3 325,2-1 0,-2 1 316,4 0 1,1-2 221,-1 4 0,4-3 432,-2 3 1,0-1 27,0 1 1,-2 1 184,0-1 1,-4 1 833,0 1-926,-4 0 1,2 0-234,-6 0 1,-3 0-140,-6 0 1,-4 0-130,-2 0 0,0 2 20,0 0 1,-1 3-128,-2-3 1,3 3-72,0-3 1,2 4-134,0-2 0,2-1 155,3 0 1,1 0-169,3-1-49,3 0-34,1-2-69,12-3 0,2 2 160,8-4 1,-2 0 0,-1-2 0,-1 1-17,1-1 0,-2 0-89,0 0 0,-1 0 20,-1 0 1,1 2 134,-2 1 1,0-1 130,1-2 0,-1 3 35,3-1 0,0 3-130,-1-3 1,1 4 230,0-2 1,2 0 42,0 1 0,1 0 54,-1 2 0,-1 0-52,4 0 0,-4 0-157,1 0 0,-1 0 151,-1 0 0,-3 0-34,1 0-220,-4 3-284,2-2 0,-6 2-1473,-2 0 19,-1-2 592,-1 2 603,-3-3 0,-1 0 668,-3 0 0,-1 0-80,-1 0 0,-4 0 6,-3 0 0,-5 2 326,0 0 0,-4 1 571,-1 0 1,2-2-40,-1 4 0,-1-3-6,-1 3 1,1-2-265,1 2 0,2 1-626,-2-1 1,3 0-5,-1 0 1,2 1-14,3-2 0,-1 0-164,5 1 0,0-4 147,5 2 0,0-2-98,5 2-62,-3-3 0,7 4-781,-3-2 1,6-1 586,1 2 0,6-3 372,4 0 1,3 3-39,4-1 0,-1 0 39,1-2 1,-3 2-131,1 1 1,-1-1 55,3-2 1,-1 0 174,-2 0 1,2 0 802,-2 0 1,2 0-466,-2 0 0,2 0-387,-2 0 0,0-2 162,0-1 0,-2 0-131,0 1 0,-2 1 153,0-1 0,0 1-148,0 1 1,-4 0 54,0-3-177,-3 2 214,0-2-245,-3 3 1,-2 0 58,-4 0 1,-3 1 37,-4 1 0,-2 0-99,-5 3 1,-1-3 84,-2 2 1,-3-1-11,1 1 1,-3 0 96,1 1 0,-2 0-124,2-3 1,-1 4 122,1-2 1,1 0-35,-4 1 0,3-1-3,-2 0 0,3 2-68,-1-1 0,2-1 34,3 0 0,1-1-61,3 1 0,3-1-110,2 1 1,2-1-144,3 1-821,-2-2 927,5 4-847,-2-2 1,3 0-270,0 1 1,1-3 184,1 3 0,-1-3 321,4 3 0,-3-3 153,3 3 0,-3-3-637,3 2 876,-4 1-503,5 2 1,-4 0 774,3 0 0,-3-3 574,3 1 1,-1-3 169,3 3 0,0-3-227,0 3 1,3-1 246,1 0 0,0 1-148,0-2 1,1 2-82,2 0 0,-1-1 242,-2 0 0,2 1 2,-4 2 0,2-3-147,-2 1 0,1-1-586,-3 3 1,2-2 65,0 0 0,1-2-45,-1 2 1,0 1-87,2-1 0,1-1 203,1 0 0,2 0 7,1 1 0,1 0 213,1-3 1,2 4-156,-1-2 0,0 0 286,2 1 1,0-3-120,0 3 0,-3-3-62,0 2 0,-2-1 44,0 1 0,-2 0-211,0 1 0,-2 0-113,-1-3 0,1 3-13,1-3 1,-1 4-84,-1-2 1,-1 0-136,1 1 1,-2-1-327,3 0 219,-4 2 0,1-2-85,-4 3-1032,1-3 880,-5 2 1,-2-5 668,-6 1 0,-3-1 486,-4-1 1,1 0-184,-1 0 0,-1-1 51,-1-1 1,1 0-60,-4-2 0,1 0-112,-3-1 1,2-1 489,-1 1 0,0 2 47,-3-2 1,0 1-783,0 0 0,0-3-236,2 3 1,0-2-24,1-1 1,-1 1 133,0 1 1,3-1 71,-1 1 1,3-1-38,-2-1 1,3 0-38,2 1 0,0 1 36,3 0 0,-1 2-1,2-2 0,2 1-47,2 2 1,3 1 198,-3-1-95,4 1-355,-2 1 738,9 0 1,-1 2-88,7 1 0,-1 1-67,3-2 0,1 4-110,1-2 1,1 3 114,4-1 0,0 1-106,2-3 1,0 2 186,2-1 1,-2 1-53,2 1 1,-2-2-374,2-1 0,-2 0 275,3 1 1,-3 0 69,2-3 0,-2 1 94,2 0 0,-2-2 26,3 4 0,-3-4-103,2 2 1,-3-3 55,1 0 0,1 3-40,-1-1 1,0 0-48,-3-2 0,3 0 22,0 0 0,1 0-25,-1 0 1,-1 0-45,1 0 1,-3 0 1,-1 0 0,3 0-30,-1 0 0,1 0-61,-1 0 0,-3 0 143,0 0 0,-2 0-97,3 0 1,-4 1-135,1 1 0,-1-1-20,-1 1 1,-1-1 78,1-1 0,0 1-85,0 1 1,0-1-7,-1 1 1,1-1 93,0-1 1,1 0 24,1 0 0,-2 2-159,2 1 1,-1-1 169,-1-2 0,-1 0 114,1 0 0,0 0-94,0 0 0,0 0 84,-1 0 0,-1 0-5,-1 0 1,0 0-79,1 0 0,0 0-44,-3 0 0,3 0 161,-3 0 0,2 0-158,-2 0 0,-2 0 27,-2 0-144,0 0 138,-2 0-15,0 0 1,-3 0-84,-3 0 0,-1 0-9,-5 0 1,-5 0 14,-5 0 0,-1 0 30,-3 0 0,0-1-66,-2-1 1,-1 1 11,-4-1 0,1 1 37,-3 1 0,4-2-30,-2-1 0,4 0-16,-1 1 1,2 1-25,5-4 1,0 3-31,1-3 1,2 3-58,4-3 0,2 3-53,2-3-132,1 4-152,4-5 0,2 5-619,4-2 1,3 3 1325,4 0 1,1-3-58,1 1 1,5 0 151,-2 2 1,1 0-44,-1 0 0,0 0 3,2 0 1,-1 0 253,1 0 1,-1 0 91,-2 0 0,1 0 813,0 0 1,2 0-1346,0 0 1,0 0 85,-2 0 0,2 0-111,0 0 1,1 0 63,-1 0 0,1 0 7,1 0 1,2-2-7,-1-1 1,-2 1 17,2 2 1,-3 0-74,2 0 1,-2 0 31,0 0 0,1 0-104,-1 0 0,0 0 52,-2 0 0,0 0-11,2 0 0,0 0 12,2 0 1,-2 0-46,2 0 0,0 0-4,0 0 1,-1-1 103,-3-1 0,0 1-16,0-1 1,-3 1 24,1 1 0,-3 0 1,2 0 1,-2-1-43,0-1 0,-1 1-28,-1-1 1,2 0-51,0 0 1,1 1 39,-1-1 1,1 1 21,2 1 0,1-2-57,-2 0 1,4-1 49,1 3 0,1 0 26,-4 0 1,-1 0 40,-1 0 0,1 0 43,2 0 0,-4 0 1,0 0 0,0 0-38,-1 0 0,0 0-74,-2 0 1,0 0 100,0 0 0,2 0-108,0 0 1,0 0 33,-2 0 1,1 0-21,1 0 0,-1 0-7,1 0 1,-1 0 8,1 0 0,-1 0-4,1 0 0,-1 0-1,-1 0 1,0 3-314,0-1 0,0 0 161,-1-2 1,1 0 152,0 0 0,-2 0 12,-1 0 1,-1 0-7,1 0 1,1 0 11,2 0 0,-3 0-3,1 0 0,0 0 4,5 0 0,-3 0 279,2 0 1,-1 0-115,-1 0 0,1 0-169,1 0 0,-1 0 6,1 0 0,-2 0 10,0 0 1,0 0-14,0 0 0,0 0 6,0 0 0,-3-2-876,1 0-4,0-1 468,2 0 0,-1 3 209,1-3 0,0 0-161,0 1 0,-1 0 182,0 2 0,0 0 150,3 0 0,1 0 15,-1 0 0,3-3 185,0 1 1,-1 0 137,0 2 1,0 0 57,0 0 0,2 0-190,-4 0 0,1 0 474,-1 0-488,-1 0 1,2 0-227,-4 0 234,1-3-292,0 2 1,-1-3-663,-1 2-149,1 1 656,-2-2-1073,3 3 1110,0-3 0,0 2-1,0-1 1,-1 0-109,-2 0 0,2 1 327,-1-1 0,1-1 166,1 0 1,0 1 126,0 2 1,-3-2-656,1 0 1,0-1 795,2 3 0,-3 0-73,1 0-187,-1 0 0,3 0 425,0 0-346,0 0 0,0 0 146,0 0 1,-3 0-262,1 0 0,-3-1 325,3-1-526,-1 1 0,3-2-270,0 0 1,-2 3 43,-1-3 1,1 2 7,2-2 0,-2 3-47,-1-3 0,-2 3-260,3 0 565,0 0 669,2 0-178,-1 0 311,1 0-199,0 0 96,-3 0 11,2 0-376,-2 0 1,1 0-312,-1 0 1,1 0-1,2 0 0,-3 0 11,1 0 0,0 0-96,1 0 1,1 0-71,0 3 1,0-3-9,0 3 0,0-3 90,0 0 43,0 0 52,0 0-44,0 0 40,-1 0 1,1 0-16,0 0 1,0 1 6,0 2 0,-2-3-111,-1 3 1,1-3 137,2 0 1,0 0-46,-1 0 1,1 0 7,0 0 0,0 0 8,0 0 0,-2 0-8,-1 0 0,1 0 15,2 0 251,0 0-28,0 0 0,-3 0-226,1 0 42,-4 0-53,5 0 6,-5 0 1,3 0-13,-2 0 0,-1 0-758,1-3 0,0 3 121,0-3-805,-1 2 733,2-2 1,-3 2-2095,0-4 20,3 4 1838,-2-2-1562,2 0 2144,-3 2-1714,0-2 655,3 3 2980,-2 0 1349,2 0 29,-3-3-3860,0 2 0,2-3 1593,0 2-642,1 1 2283,-3-2-2230,0 0-2979,0 2 332,0-2 0,0 8-663,0 2 3542,0 2 0,9-2 1,2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10:45:37.565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1072 2545 25576,'7'0'1,"1"0"24,1 0 0,-1-1-147,1-1 1,0 1 113,0-1 1,-1 1 110,4 1 1,-3-2-174,2 0 0,2-1 155,3 3 0,1 0-48,4 0 0,0 0-4,2 0 1,1 0-1,1 0 0,4 0 47,-4 0 0,3 0 65,-2-3 0,-2 3-90,2-3 1,-5 3 101,0 0 0,-4 0-122,-3 0 1,-3 0-15,-2 0 1,-4 0 23,0 0 154,-3-4-675,1 4 1,-5-3-62,-2 3 1,-2-3 284,-5 1 0,-2 0 102,-3 2 0,-1-3 65,-4 1 1,0 0-18,1 2 1,-2 0 108,-1 0 0,1 0-10,-3 0 1,-3 0 551,-2 0 0,0 0-118,3 0 1,1 0-207,1 0 0,4 0-152,0 0 1,1 0 30,4 0 1,1 0-59,3 0 0,2 0-33,3 0-31,0 0 23,0 0-2,4 0 10,0 0-5,3 0 0,5 0-7,2 0 1,1 0-2,-1 0 0,3 0-3,2 0 1,1 0 2,4 0 0,0 0 0,4 0 0,0 0-1,-1 0 1,3 0 0,0 0 0,4 0 0,1 0 0,1 0 0,4 0 0,0 0 34,0 0 1,3 0-32,0 0 0,1 0 30,-2 0 0,-1 0-22,1 0 0,-4 0 1,-1 0 0,-3 0 36,-4 0 0,-2 0 2,-7 0 1,1 0-12,-6 0 5,-3 0 128,0 0 0,-6 0-139,0 0 0,-4 0-50,-5 0 1,-2 0 60,-3 0 1,-2 0-87,-3 0 0,-1 0 32,-3 0 1,-2 0-13,-3 0 1,-2 1 64,-2 1 0,-1-1-47,0 4 1,0-3-16,1 0 1,0 1 13,0-1 0,5 3-32,0-3 1,1 0 71,1-2 0,2 0-26,5 0 0,1 0-1,6 0 1,1 0-78,3 0 12,3 3-400,1-2 1,5 2-17,2-3 0,4 3 286,6-1 1,3 1 31,1-1 1,2-1 81,1 1 0,2 1-40,0 0 0,2 1-58,-2-1 1,3 1 5,-1-2 1,2 2 418,1-2 0,0-1 139,2 1 1,1-1-213,4-1 0,-3 0-57,0 0 1,-3 2-118,1 0 0,-2 1 73,-3-3 1,0 0 70,-4 0 1,-2 0-46,-5 3 0,-1-3-45,-1 3 1,-5-3 147,-2 0-95,-4 0 254,2 0-215,-12 0 0,1-2-305,-8 0 1,-3-3-24,-1 3 1,-3-3 109,-3 3 1,-4-3 10,1 0 0,-4-1-73,-2-1 1,-1 2-29,-3 1 0,2-1 3,-4-2 0,1 1-79,-1-1 1,-1 0 232,1 0 0,-1 0-41,1 0 0,0 0-2,2 0 1,3-1-202,3 1 0,6-2 178,4 5 0,5-2-379,4-1-112,4 3 98,6-2 0,7 5 429,6-1 0,6 1 186,4 1 1,2 0 47,2 0 1,1 0 6,4 0 0,-1 0 37,1 0 1,2 0 65,3 0 0,-2 1 80,1 1 0,0-1 140,0 1 0,1-1-372,-3-1 1,3 0-175,-1 0 0,1-1 24,-1-1 1,-2 0-6,-5-2 1,-4 2 3,-5 0 1,-5-1-139,-1 1 1,-6-2-333,-1 2 0,-7 1 308,-2-1 1,-8-1-119,-7 1 0,-5-3 182,-4 3 0,-5 0-83,0 2 1,-1-3 160,2 1 0,-1 0-32,-2 2 1,2-3 146,-2 1 1,2 0 427,3 2 1,2-3-324,5 1 0,1-1-161,4 1 1,2 1 54,2-1 1,2-1-241,3 0 1,1-1-403,3 1 17,0 1 127,3-1 0,0 2 126,2-1-397,1 1 1,-1 1 746,4 0 1,3 0-189,4-3 0,2 2 249,2-1 0,4 1 290,2 1 0,1 0-164,3 0 1,2-2 148,2 0 1,2-1-234,1 3 0,-2-2 558,2 0 1,-1-3-849,1 0 1,-2 1 176,2-1 0,-2 3-74,-3-2 1,-2 1-119,-5-1 1,-2 2 47,-4 0-9,-2-2-191,-6 3 0,-8-2 89,-8 3 1,-7-1 164,-6-1 0,-3 1-15,-1-1 1,-2 1 70,-1 1 1,-2 0 39,2 0 1,-2 0-48,0 0 0,-3 0 81,0 0 1,1 0 131,4 0 1,1 0-72,4 0 1,0 0-121,1 0 1,6 0 87,4 0 1,1 0 98,1 0-236,4 0 0,2 0 15,3 0-227,4 0-297,-2 3 1,3-2-1053,3 1 1100,1-1 0,3-1 466,2 0 0,-1 0-18,1 0 1,2 0 1,1 0 0,1 0 5,0 0 0,2 0 8,1 0 0,2 0 508,5 0 1,0-1 255,2-1 1,3 1-315,1-1 1,4-1-477,0 1 0,0-1 44,2 3 0,-4-2-39,-1 0 0,1 0 38,-1 2 0,-1-3-46,-4 1 0,-2 0 28,-5 2 1,-4 0-9,-5 0 1,-3 0-23,-2 0 57,-2 0 1,0-3-1538,-4 1 1,-4-1 1183,-3 1 1,-3 0 11,3-2 0,-4 0 28,-1-1 0,0 0 36,-2 2 1,-1-1 52,1 2 0,-5-3 138,0 3 1,-2-3-82,0 3 0,1-1 1608,-3 3 0,-4 0-1121,-3 0 1,1 0-95,-2 0 0,3 0 48,0 0 0,1 0-57,6 0 0,0 0-67,2 0 1,3 0-58,2 0 1,5 0 113,2 0-160,1 0-242,4 0 152,1 0 0,4 0-37,1 0 1,3 0 36,4 0 1,2 3-162,6-1 0,1 1 40,5-1 1,-1-1 67,3 1 0,3 2-23,2-2 0,3 2-31,-1-1 0,0 0-42,3-1 0,-2-1 111,7 1 0,-4 0-8,0 0 1,3-1 158,0 1 0,-2-1 15,0-1 1,-2 0-68,0 0-1,-4 0 33,-1 0 0,-2-2 19,-3-1 1,-4 0-112,-5 1 1,-5 1 281,-2-1-510,-1 1 137,-4-2 1,-5 2-267,-6-1 1,0 0 168,-5 0 0,-2 1 81,-2-1 1,-2 1 87,2 1 1,-5-1 20,3-1 0,-6 1-58,3-1 1,-3 1 202,1 1 1,-6 3 84,-1-1 1,-1 3 49,-1 0 1,0-1-142,-3 0 0,1 0-86,-1 1 1,4 0-84,1-3 1,5 3 37,2-3 0,4 3-66,3-3 0,5 3-525,1-3 106,6 3 0,2-1-905,4 0 1,6 2 1135,5-4 0,5 3 72,5 0 0,4-1 94,3 0 0,2 1-66,-2 2 1,3 0 27,-1-1 1,-1 1 153,1 0 0,-5-1 133,1-1 0,-2 0 1161,2-2 0,-3-1-1070,0-2 0,-3 0 1,1 0 0,-4 0-87,0 0 0,-4-1 11,1-1 1,-3 0-91,-2-2 0,-5 0-103,1-1 0,-5-1-556,1 2 1,-3 0-602,0-1 1,0 3 120,-3-3 1,0 3 602,-4-3 1,-1 4 135,-1-1 0,0-2 84,-2 2 1,-1 0 133,-5 2 1,0-2 394,-4-1 0,-2-1 504,0 1 1,-6 0 389,-1 1 1,0 1-219,0-4 1,0 3-532,0-3 0,3 0-495,4-1 1,3-1-24,4 3 1,1-2-380,6 1-46,-1-1-49,6-1 1,8 2 147,5 1 0,6 2 336,3 0 0,2 1 209,1 1 1,2-2-81,0 0 1,0-1 222,-2 3 0,-3-2 2,1 0 0,-4-1 34,1 0 1,-2 0 81,-3-4 1,2 2-188,-4 0 1,0 1-703,-2-3 0,-1-2-354,-1 0 1,-2-1-414,-3 3 0,-2 3 299,-3-1 0,-3 1 702,-8 0 0,0-2 133,-5 4 1,-3 0 408,-6 2 0,-3-2-25,1-1 0,-2 1 234,-1 2 0,-2 0 438,-2 0 0,1 1 350,1 1 1,2-1-317,1 1 0,5-1-643,1-1 1,5 0-135,0 0 0,2 0-160,3 0 0,1 0 28,3 0 0,1-1-158,2-1 1,1 0-253,3-2 0,1 1-240,1-1 0,2 1-285,3-1 1,0 2-594,0-3 1,1 3 581,1 0 0,3 1 927,4 1 1,2-2-280,6 0 1,2 0 318,4 2 0,4 0 193,1 0 1,1 0 180,5 3 0,-1-3 551,4 3 0,1-2 265,-1 1 0,-1-1-560,-1 2 0,2-3-742,-1 0 0,0 0 123,-3 0 1,-4 0-102,-3 0 1,-2 0 20,-4 0 1,-3-2-26,-3 0 1,-6-1-92,-3 3-237,-4-3 0,-1 2-271,-7-4 1,-3 4 478,-4-2 0,-4 0-23,-2 1 1,-2 0 98,-3 2 0,0-1-13,-3-1 1,0 1 80,-2-1 1,-1 1 146,-1 1 1,-4 0 182,1 0 1,-1 0 303,-1 0 1,4 0-512,-2 0 1,3 0-16,0 0 0,1-1-159,4-1 1,2 1 22,2-1 1,0-1-62,3 0 1,0-1-121,7 1 0,0 0-257,1 1 305,5 1-135,1-2 1,8 1-432,1 0 0,5-1 722,4 3 1,4 0 53,2 0 0,3 0 71,2 0 1,1 0 85,4 0 0,-3 0-42,1 0 0,1 0-49,3 0 1,5 0 137,0 0 1,1 0 436,-2-3 0,4 2-635,1-1 1,1-1-85,-1 1 1,1-1 1,0 0 1,-1 2-10,0-4 0,-2 4 31,-5-1 0,-2-2-46,-4 2 1,-6 0 34,-4 2 0,-4-2-263,-3-1 5,-4 1 1,-8 0-93,-7-1 1,-6 0 211,-4 1 1,-5 0 34,-5-2 0,1 2-13,-3-3 1,0 3 85,-3 0 1,0 1-29,-2-2 1,-1 3 142,-3-3 0,-1 2 150,1 1 1,-4 0 105,-1 0 1,1 0-182,-1 0 1,1 0-54,-1 0 0,4 0 10,3 0 0,6 0-63,1 0 1,4 0-4,5 0 1,3 0-17,6 0 0,4 0-23,0 0 279,3 0-281,3 0 0,2 0 11,4 0 0,5-2-177,4 0 0,3-1-34,2 0 1,2 3 138,5-3 1,2 3 13,3 0 0,0 0 10,2 0 1,1-1 2,4-1 1,2 1-144,2-1 0,2 0 124,0 0 1,1 1 149,-1-1 1,-2-1-62,0 0 0,-3-1-36,-2 1 0,-1-1-49,-5 1 0,-1-1-2,-6 2 1,-2-3-233,-5 3 164,-3-4-116,-1 2 1,-7 0-806,-3-1 0,-6 3 533,-3-3 1,-4 4 444,-1-1 0,-3-2-195,-3 2 0,-3-1 233,0 1 0,-4 1 58,-1-1 0,-2-1-48,-5 0 0,-1 1 294,-3 2 1,0-2 784,-5 0 0,3-1-682,2 3 1,-1-2-208,3 0 1,3-1-70,5 3 1,4-2-53,4 0 1,2-1-152,5 3 296,-1 0 8,7-3-333,1 3 1,5-3-1351,4 3 0,5 0 1501,5 0 0,1-1-61,1-2 0,3 3 122,1-3 1,2 3-41,1 0 1,2 0-112,3 0 1,3 0-15,1 0 0,3 0 244,2 0 1,0-3 1208,4 1 0,2 0-1437,0 2 0,2 0 57,-4 0 1,-1-1 29,-2-1 1,-3 0-146,-3-2 1,-5 2 150,-2 0 0,-3-1-91,-4 0 0,-3 0-182,-6 1-104,-3 1-293,-1-5 1,-9 3 173,-4-2 1,-3 2 229,-3 0 0,-1 2-36,-4-4 1,-3 4 211,-1-2 0,-3 3 57,-2 0 1,-2-1 94,-5-2 1,-2 3 78,-4-3 1,0 3 498,-3 0 0,0 0-210,-2 3 1,2-3-218,3 3 1,0 0-114,2-1 0,4 0-4,2-2 1,5 3-150,7-1 0,3 0 183,6-2 89,4 0-18,0 0-222,6 0 1,5 0 19,6 0 0,3 0-77,3 0 0,3 0 53,2 0 1,1 0-61,7 0 1,2 0 124,4 0 0,3 0-258,1 0 0,1 0 121,4 0 1,2 0-17,3 0 0,0 0-23,0 0 0,-3 0 0,6 0 0,-3 0 67,0 0 1,1 0-29,-1 0 1,-4 0 97,0 0 0,-6 0-69,-2-3 0,-3 3 96,-3-3 1,-4 0-104,-4 1 1,-3-3-287,-5 3 261,-2-3-345,-6 1 0,-5-3-656,-6 0 1,-3 2 730,-4 1 0,-3 0 39,-1-1 1,-4 0 142,-1 3 1,-6-3 42,2 3 1,-3-3 182,0 3 0,-2-3-58,-5 3 1,1 0 456,-3 2 1,-2 0 545,-3 0 1,-2 0-689,2 0 0,-6 0-111,0 0 0,-1 0-121,1 0 0,1 0 2,3 0 0,0 2-29,5 0 1,2 3-28,7-3 0,2 1-67,5 0 1,5-3 45,6 3-215,3 0 0,7-1-528,2 3 0,8-3 342,6 2 0,4-2 304,4 0 0,7 1-35,0 0 0,8 1 60,-1-1 0,2 0 7,-1-1 0,-2-1-72,1 4 1,-1-3 143,4 3 0,0-4 566,0 2 1,3 0-381,-1-1 0,1 0-171,-1-2 1,2 3-54,-2-1 1,0 0 32,1-2 1,-1 1 27,-2 1 1,0 0-22,-3 3 1,-2-3-5,-2 2 1,-4-1-74,-1 1 0,-3 0-29,-2 1 0,-2 0-132,-4-3 1,-4 3-60,0-3 0,-6 1-437,-1 0 0,-3-3-112,-3 3 1,-2-2 855,-7-1 0,-3-3-44,-8 1 1,-1-3-55,-4 0 0,-3-1 67,-1-1 0,-2 1 101,-3 1 1,-2-1 152,-5 1 1,2-1 236,-2-1 1,0 1 288,0 2 1,2-2-895,1 1 0,-2 2 165,-3 1 1,-1-1 46,1 0 0,1 1 37,-1 2 1,0 0-126,-3 0 0,7 0-39,0 0 0,6-2 49,2-1 0,3 0-77,6 1 0,4 0-11,5-2 1,2 2-199,3-3 0,3 3-200,3-3 1,4 3-567,-1-3 0,2 3 185,5-3 1,1 4 696,8-2 0,1 2 158,6-1 1,3 1 53,4-1 0,0 1 90,5 1 0,-2 0 10,1 0 0,4-1 310,-1-1 0,1 1 512,-2-1 0,0 0-193,-2 0 1,3 0-736,-2-2 1,-1 0-112,-5-1 1,-3 0-79,-3 3 1,-7-1-175,-5 0 142,-1 2 1,-5-2-857,-3 0 0,-7 3 860,-6-3 1,-5 0 31,-5 1 0,0 0 114,-5 2 0,0 0 90,-4 0 1,-2 0 28,2 0 0,-5 0 34,-2 0 0,-2 0 38,0 0 0,2 0 848,0 0 1,4 0-778,0 0 0,4 0-120,6 0 1,2 0 21,5 0 1,2 0-62,4 0 10,2 0-80,6 0-30,1 0 1,4 0-36,1 0 0,5-1-59,5-1 1,-1 1-36,0-2 0,1 3 134,1 0 0,1-3-130,0 1 0,0-1-17,3 1 1,1 0 24,5-2 1,0 2 73,5 0 1,1-1 2,5 0 1,1-1 13,2 2 1,-2-2 71,2 2 1,-5 1-189,-2-4 0,-2 3 174,-3 0 0,-4 1 49,-5 1 1,-5 0 82,-1 0-329,-6-3 1,-1 2-1273,-6-4 0,-4 3 1151,-7-3 0,-3 4 230,-4-2 1,-1 0-24,-3 1 1,-1-1 162,-7 1 0,1 1-101,-2-1 1,-1 1 71,-2 1 0,-1 0 148,-1 0 0,-1 0 1328,3 0 0,4 0-1195,3 0 0,5 0-205,5 0 0,2 0 1,4 0 0,1 1 90,2 1-541,1-1 312,3 2-686,3-3 719,1 0 0,3-1-1490,0-1 0,3 1 1126,2-1 1,1-1-16,1 0 0,2-1-25,0 1 0,6 0 395,-2 1 0,8 1-163,0-4 1,7 3 479,2 0 1,3 1-564,1-2 1,3 3 1598,0-3 1,4 2-1175,-2 1 1,4-2 58,-4 0 0,1-1-49,-1 0 1,-2 2-72,-2-4 1,-2 3-169,0-3 1,-3 3-8,-2-2 1,-1 0-116,-2-1 0,-2 0 137,-5 2 1,-2-1-139,-4 2 0,-2-3-100,-3 3 1,-3-1-340,-2 0 0,1 2-105,-1-4 0,-2 3-153,-5-3 0,-7 4 797,-1-2 0,-10 2 54,-2-1 1,-5 1 101,-4-1 1,-4 1 63,-1 1 0,-5 2 161,-2 0 0,-1 1 311,-1 0 0,0-2 149,2 4 0,-1-3 103,4 3 0,-1-1-807,3 0 0,2 2-94,3-1 1,1-1-44,3 0 0,2-1-10,5 1 1,2-2 6,7 0 0,3 1-300,6-1-161,4 1 212,0-3 1,9 2-11,3 0 1,7 1 364,5-3 0,3 0 3,6 0 0,4 2-32,3 0 0,2 1-58,1 0 1,1-2-4,3 4 1,1-4 193,3 2 0,0 0-24,1-1 1,2 0 55,2-2 1,-1 0-233,1 0 0,-1 0 56,1 0 0,0 0-14,-2 0 1,0 0 131,-3 0 0,-5 0-110,-2 0 0,-7 0 286,-2 0 1,-6 0-198,-3 0 1,-4 1-99,-3 1 0,-5-1-58,-2 1-328,-4 2 1,-3-2-1219,-4 2 0,-3-2 1412,-4 0 0,-5 1 19,-4 0 0,-2-1 177,-1-2 0,-2 0-7,-3 0 1,-1 2 60,-3 0 1,-3 1-5,-6 0 1,1-2 367,-5 1 0,0 1 1058,-3-1 1,1 3-1284,4-3 0,0 3-116,2-3 1,1 3-159,6-3 1,1 3-4,10-3 0,2 2-82,5-1 0,4 0-407,3-1 254,4-1 1,4 4-578,4-2 0,3 1 620,8-2 0,3 3 121,4-3 0,2 3 36,5-3 0,1 3 89,1-3 0,1 3 40,0-3 0,0 3 3,2-3 0,2 2 25,-1-1 0,1-1 713,-2-2 1,-1 0-524,1 0 0,-2 0-128,0 0 1,-3-2-27,-2-1 0,-1-1-108,-2 2 0,-4-3 145,-5 3 1,-3-3-179,-1 3 1,-5-1-69,-5 0 1,-1 2-1186,-1-4 1,-6 4 1106,-3-2 0,-4 2 30,-4-1 0,0 1 160,-4-1 1,-3 1 6,-1 1 0,-2 0 154,-3 0 1,-2 0 25,-2 0 1,-4 0 238,-1 0 1,1 0 885,-1 0 0,0-2-1187,0-1 0,2 0-129,2 1 0,2 0 3,0-2 1,7 1-143,5-1 0,3 0-84,4-1 1,6 0-242,1 3 0,6-4-829,1 2 1,9 1 1158,7 0 1,7 2 201,4-1 0,2 1 36,3-2 0,1 3 8,4 0 1,-4 0-9,1 0 1,-5 0 168,-1 0 0,-1-1 141,-1-1 1,-3-2 808,0-3 1,-4-2-1500,-3 0 1,-1-3-264,-2 3 0,-3-3-341,-3 0 1,-1 0-210,-3 0 1,-2 0-331,-3 3 0,-5-3 651,-5 3 1,-3-1 267,-1 1 1,-6 4 407,-1-2 0,-4 2 394,-3 1 0,1 1 240,-3 3 1,-4 0 358,-6 0 0,-1 0 265,-5 0 1,1 0 363,-6 3 0,1 0-754,-1 4 0,-2 0-342,3 0 0,4-1-219,4-1 0,6 0-141,6-3 1,2 1-7,5-3 1,4 0-69,5 0 1,2 0-4,3 0 0,1-1-199,3-1 0,1-2-453,1-3 1,2 0-521,3 0 1,5-1 714,2 1 0,5-2 120,-1 5 0,4-2-54,2 2 1,2-1 306,-1 2 0,5-1-107,2 1 1,3 1 420,2 2 1,4 0 321,5 0 1,2 0 629,0 0 0,3 0-461,0 0 1,0 0-363,-3 0 1,-4 0-178,-2 0 1,-4 0 32,-3 0 0,-7 0-190,-2 0 0,-7 2-406,-3 1 76,-4-1 1,-6-2 331,-6 0 1,-7 0-1,-6 0 0,-7 0 4,-5 0 0,-2 0 44,-1 0 0,-1 0-72,-1 0 0,-4 0 54,0 0 1,0 2 147,0 1 1,1 0 135,6-1 0,-4-1-313,6 1 1,0 1-50,7-1 1,-1 1-23,3 0 1,2-3 24,3 3 0,3 0-104,2-1 0,2 0-184,4-2 305,3 0-326,1 3 1,4-2-497,1 2 1,2-3 819,3 0 1,1 0 84,1 0 0,-1 0-48,4 0 1,-2 0 109,2 0 0,2 0 23,0 0 0,-1 0-154,3 0 0,3 0 333,1-3 1,1 2 426,2-1 1,1-1-758,-1 1 1,2-1-62,-2 0 0,-1 2-42,-3-4 1,-3 3-76,-5-3-463,-1 4 194,-6-5 0,-8 3 11,-7-2 0,-5 2 364,-5 3 1,-3-2 37,-4-1 1,2 1 105,-4 2 0,2 0 49,-4 0 0,5 0 0,-3 0 1,3 0 220,-3 0 1,2 0 129,0 0 1,4 2-71,1 1 0,3-1-308,2-2 0,6 0 14,0 0 1,4 0 11,1 0-141,3 0-363,1 3 0,4-2-423,1 1 1,2-1 724,3-1 1,1 0 113,1 0 0,-1 0-29,4 0 0,-1 0-7,3 0 0,0 0-5,0 0 1,0 0 0,2 0 0,2-2 299,3-1 0,-3 1 472,0 2 0,-2-2-781,0-1 0,-2 1-67,0 2 0,-4-1-92,-3-1 10,0 1 0,-7-2-1335,0 3 1,-6-1 1305,-6-1 0,-4 1 140,-2-1 1,-5 1 60,0 1 0,-3 0 27,1-3 0,1 2-62,1-1 1,2 1 57,0 1 1,3 0 157,-1 0 1,5 0 1310,0 0 0,3 0-1139,4 0-69,1 0-226,-1 0 158,3 0-95,1 0-104,3 0-6,6 0 1,-4 0-271,5-3 0,-2 3 81,2-3 1,-2 0-305,0 1 0,0-1 187,4 1 1,-1 1 152,1-1 1,1-2-78,-1 2 0,1-2-72,-1 1 0,0-1-6,2 1 0,0-1 307,0 1 1,2 0-101,-4 1 0,0 1 400,-2-1 0,-2 0-293,-1 0-612,-2 1 241,1-2-459,-9 0 0,-2 3 937,-6-3 0,3 2 85,-1 1 0,1-2-192,-3 0 1,0 0 48,0 2 1,3-1 56,-1-2 1,2 3 201,-2-3 0,2 2-143,3-1 0,0 1 2010,0-1-2482,4 1 41,0 1 464,3 0-184,6 0 1,-1 0 101,7 0 0,-4 0-22,1 0 1,1-3-83,-1 1 0,3 0 0,-3 2 1,3 0 246,0 0 1,1-2-226,1-1 0,-1 1-114,1 2 1,0-2-87,0-1 1,0 1 81,-1 2 0,-2-2-318,-2-1 337,-1 1 0,-4 1-185,-2-1-459,-1 1 0,-5-4 185,-3 3 1,-4-1 448,-5 3 1,-1 0 158,-4 0 0,0-2-179,-2 0 0,3-1 173,-3 3 1,5 0 97,-3 0 1,3 0-149,0-3 0,1 3 558,3-3 0,1 3 485,1 0-931,-1 0-167,6 0 0,-3-1 157,6-1-824,1 1-229,3-2 0,3 3 993,1 0 0,5 0-14,0 0 1,3 0-13,0 0 1,3 0-75,1 0 0,3 0-54,0 0 1,1 0 67,0 0 1,3 0 365,0 0 0,0 0 352,-2 3 0,1-2-833,-1 1 0,-2-1 42,-5-1 0,-1 0 79,-1 0-136,-3-3 1,-2 1-225,-3-3 0,-1 2-1137,-6-2 0,-1 0 886,-3 2 0,-2-1 378,-3 1 1,-2-2-8,-2 0 0,1 2 85,-4-2 0,3 3-38,-2-3 0,2 3 142,-3-3 0,3 3 314,-2-3 1,3 4 1147,-1-2 1,1 2-929,1-1 1,3 1-295,-1-1 1,6 1 263,-1 1 84,5-3-2265,-1 2 1056,3-2 0,4 3 828,3 0 0,-1 0-52,4 0 1,0 0-16,2 0 0,-1 0 15,0 0 1,1 0-6,1 0 0,1 0-126,0 0 1,-3 0 907,1 0 1,2 0-35,2 0 0,0 0-849,-2 0 0,-3-2-191,1-1 0,-4 0-411,1 1 228,-1 1 361,-4-5-842,-1 2 1,-6-2-85,-2 2 0,-4 0 654,-2 1 0,-5 3 162,0-3 1,-3 0 118,1 1 0,0 0 196,0 2 1,0-3-144,0 1 0,-2 0-73,1 2 1,2-3 755,1 1 0,2 0 100,0 2 1,2-1-695,1-1 0,5 1-202,-1-1-301,2 1 206,1 1 225,1 0-272,3 0 359,9 0 0,-3 0-54,8 0 1,-2 0 15,2 0 0,0 0 0,-1 0 1,2-2 82,1-1 0,-1 1-88,4 2 0,-1 0-183,3 0 0,0 0 68,-1 0 1,-1 0-113,-1 0 0,-3 0 74,-2 0 1,0 0-39,-3 0 121,-1 0-101,-5-3 0,-1 1-847,-3-2 0,-4 2 336,-3-3 0,-3 3 303,-4-3 0,0 3 65,-2-3 1,-2 3 42,-3-3 1,-2 1 35,0 0 1,-1-2 23,1 4 0,2-2 171,-2 1 1,-1 0 894,1 1 1,1 1-468,4-1 0,-1-1-349,5 0 0,-1 0-188,4 1 0,1 1-118,4-4 1,1 3 326,3 0-887,1 1 1,-1 1 763,4 0 0,4-2-218,3 0 0,4 0 139,-2 2 0,2 0 28,1 0 1,2 0 160,0 0 0,3 0 29,0 3 0,-2-3-21,2 3 0,-2-3 472,2 0 1,0 0-679,-3 0 0,2 0 244,-2 0 1,0 0-199,-2 0 0,-1 0-38,-1 0 47,-2 0 0,-4 0-187,-2-3 1,0 2-639,-4-4 1,-1 3-317,-2-3 1,-1 3 686,-5-3 1,-2 2 110,-3-2 1,0 0 88,-3 2 1,1-2-20,-3 0 0,-1 2 50,2-2 1,0 3 337,0-3 1,0 3 714,0-3 1,-1 4 213,3-2 0,0 0-779,2 1 1,1 0 40,1 2 179,2 0 62,3 0-729,4 0-130,-1 3 0,8-2 48,3 4 1,3-4 141,4 2 0,0 0 202,3-1 1,0 3-113,4-3 0,0 3-144,-1-3 1,1 2-53,0-1 1,-1 1 13,1-1 0,-1 1 320,-2-1 1,-1-1 306,-3-2 1,-3 2-758,-2 0 96,-1 1 324,-5-3 1,-1 0 58,-7 0 1,-3 0 14,-8 0 0,-3-3-107,-4 1 0,0-1 26,-3 1 0,0 1-8,0-1 0,-1 0 73,0 0 0,0 1 80,2-1 1,1 1-42,3 1 1,4 0-191,1 0 1,2 0-15,2 0 1,2 0 108,3 0 1,3 1-291,-1 1-266,4-1 1,-2 3-1302,3-2-1151,0-1 1420,0 5 1,0-5 346,3 4 1,-2-3 622,4 0 1,-1 1 95,3-1 1,1 1 244,1 0 1,1-2 303,2 4 1,1-3 475,1 3 0,0-3 617,2 2 1,2-1 67,0 1 1,0-2-398,0 0 1,-2 0-481,0 0 1,-3-1 217,-1 1-433,1-1 22,-5-1 1,-2-3-501,-3-2 0,-3 1-654,-3 0 0,0-1 333,-4-2 0,-3 3 324,-2-1 1,-1 1 42,-1-3 0,1 0-137,-1 0 1,0 0 174,0 0 1,3 0-242,-1 0 0,2 0 564,-2 0 1,0 3 787,3-1 1,-1 1-680,4-3 1,-4 2-290,1 1 0,0 1 100,2-1 0,0 2 14,0 0 1,0 1 357,0 1 1,1 0-65,-1 0 1,2 0 675,0 0-319,1 0 271,0 0-655,-2 0 1,5 1-793,-1 1 0,2-1-258,2 1 1,3 0 667,4 0 1,5 0-186,4 2 0,2-2 217,1 0 1,-3 1-157,1-1 1,-2 1 5,2 0 0,-3-3 60,-5 3 0,-1-2 1384,-3-1-308,0 0 0,-3-1-1106,-2-2 1,-2 0-826,-2-1 0,-3-2 408,-4 1 1,1 1 326,-4 0 0,-2 0 148,-2-1 1,0 0-10,2 3 0,-2-4-105,0 2 1,0 1 38,2 0 0,-2-1 300,0 0 1,0 1 949,2 0 1,0 0-550,1 1 1,3-1-295,3 1-346,0 1 193,6-2-2832,-2 3 2150,3 3 0,1 0-329,1 2 1,2-2 514,3 0 0,0-2 380,3 4 1,0-3 38,4 3 0,2-3 140,0 3 1,3-3-223,0 3 0,1-4 1348,0 1 1,0 1-675,-1 0 0,-3 0 1405,-5-1-1288,2-1-156,-5 2-863,-1-3 473,-4 0 1,-9-3-445,-3-2 0,-4 1 49,0 0 1,-2 2 140,-1-3 0,1 1 40,-4 0 1,3-3-47,-2 3 0,0 0-53,0-1 1,-1 2 286,2-2 1,-1-1-378,2 1 0,-1-1 322,1-1 0,4 3 49,-2-1 1,5 1-277,0 0 0,2-3-625,2 3 448,-1 1 1,5-1-1928,-1 2 891,1 1-506,1-2 1,3 4 1799,2 1 1,2-1 57,2 4 0,5-3 265,4 3 0,0-1 231,0 3 0,1-2-153,1 0 1,1-1 644,0 3 0,-3 0-611,0 0 0,-2-3 637,0 1 1,-5 0-1209,-2 2-599,-1-4 374,-1 4 191,-3-7 0,-4 3 556,-5-6 1,-2 2-455,-2-4 0,-2 3 325,-2-3 1,-2 1-179,-1 0 0,1-2 54,-1 1 1,-1 0 338,-2 0 0,2-1-187,-2 1 0,3-1 0,-2-1 0,2 0-592,-3 1 0,3 1 498,-2 0 1,2 1-158,-3-3 0,4 0-133,-1 0 0,1 0 68,2 0 0,1 0-144,1 1 1,4 1-433,1 0 258,0 4 653,2-5-1676,1 5 313,3-2 0,3 3 1455,2 0 1,4 2-114,3 0 1,1 4-69,4-2 0,-2 0 176,3 1 0,3-1-26,2 3 1,1 0-300,-1 0 0,-2 0 649,2 0 1,1 0-64,-1 0 0,0 0-1008,-2-1 1,-4-1 325,-1 0 0,-1-3 25,-1 3 0,-4-3 28,-3 2-682,-1-2 510,-5 1 1,1-4-927,-4-1 1,-2 0 1055,-6-2 0,0 2 56,-1-3 0,-2 1 79,1 0 1,-1-2-83,0 4 1,-1-3 4,0 0 1,1 1 302,1-1 0,0 3-32,3-2 0,-1 0 861,1-1 1,1 0-1086,-1 3 0,4-3-270,0 3 0,0-3 71,-1 3 0,-1-3-54,0 3 1,0-3 135,0 3 1,2-3-991,1 0 240,-1 2 623,-2-3 0,3 4 511,-1-2-540,4 2-305,-3-1-1485,4 3 2040,7 3 0,-2-1 492,6 2 1,-1-1 1,4 1 0,-2-2-84,5 3 1,0-1-315,2 0 0,-1 3 427,3-3 1,-4 2-61,6 1 1,-5 0-99,3 0 0,-5 0-330,0 0 1,-2-3-255,-3 1 1,1-1 43,-2 0 0,-4 2-817,-1-4 602,-3 0-585,1-2 1314,-10 0 0,1-2-261,-6 0 0,-2-4-14,1 2 1,-1-2 6,-2 2 1,-1-2 44,1 1 0,-1-1 195,1-1 1,1 0-244,-1 0 0,-1 0 495,1 1 1,-3-3-971,1 2 1,0-1 278,0 3 0,-1-1 161,-2-1 0,1 0-38,-1 0 0,3 0-37,-1 1 1,5-1 22,0 3 0,3-2 68,4 4 233,3-3-579,-2 4 1,6-2-1259,0 3 1,4 0 1954,5 0 0,5 2-273,5 1 1,0 2-28,2 0 0,2 1-73,0 1 1,3 2 63,0 0 1,0 1-140,2-1 1,0 0 261,2 2 1,-1 0 902,3 0 1,1 2-1425,1-1 1,1 0-33,-1 0 1,1 1 215,2-2 0,-2 0 64,2 0 0,-1 1 24,1 2 1,1-1 70,4-2 0,-1 2-28,0-1 1,4 1 21,1 0 1,1 0 117,2-1 0,-3 0-76,-2-3 0,2 3 59,-5-3 1,2 0-41,-4-2 1,-2-2 179,-2-1 1,-2-2-37,0 0 0,-3 1 1,-2 0 1,-1-1 9,-2-2 1,-4 0 14,-2 0 0,-4-1-81,1-1 1,-4 1-61,-3-1 1,-4 1 217,0 1-1,-4 0-936,3 0 557,-11 0 1,-3 0 77,-9 0 0,-4 2-163,-2 1 0,-6 1 70,-3-2 1,-7 4 26,-5-2 1,-2 0 23,-3 1 0,2-1-74,-4 0 1,1 2-44,-1-4 0,1 3-11,4-3 0,4 1 68,2-1 0,7-1 84,5 1 0,7-1 64,2-1 0,5 0 171,0 0-81,5 0-93,4 0 1,5 0-140,4 0 0,6 1-13,5 1 0,5 1 49,5 2 0,4 1-113,3-1 0,0 1-53,0 1 0,0 0-96,5 2 1,-2-1 15,3 1 0,5 1 35,0-1 0,3 1 56,0-3 0,1 2 101,3 0 0,0 0 57,1-2 1,-3-2 93,3-1 1,-3 1-6,2 2 0,-5-3 91,-4-2 1,-6 1-5,-1-1 1,-6 0 32,-3-2 0,-7 0 168,-5 0-199,-3 0 0,-5 0 69,-3 0 1,-9 0-146,-7 0 0,-7 0-32,-4 0 1,-6-2-95,-4 0 1,-5-3-17,0 3 0,-2-3-3,-2 3 1,0-3-36,-5 3 1,2-3-14,1 0 0,2 1 5,0 0 0,5 2 85,0-3 0,5 3-40,2 0 1,0 1 70,4-2 1,2 2-2,5-1 0,3 1 63,6 1-86,3 0 1,4 1-290,5 1 1,2 0-736,2 3 0,8-1 692,6 3 0,4-1 147,3-1 1,2 2 8,2-2 0,4 5-28,1-3 0,0 1-10,0-1 0,0 2-48,2 1 1,2-1 340,1-2 1,-1 0 888,3 0 1,1-1-850,2 1 1,2-1-41,-5-1 0,3 0 15,-6-2 0,0 1 20,-3-1 0,-6-1 99,-4-2 1,-5 0 241,-4 0-83,-4 0 131,-6 0-247,-19 0 0,-3-2-279,-16-1 1,-1-2 1,-4 0 0,-2 2 1,-5-2 0,-3 0-45,1-2 0,-4 1 8,-5 2 1,1-2 7,-2 1 0,4 0 2,3 0 1,0-1-17,7 1 0,0 0 80,10 0 1,4 0 36,7 3 1,5-1 33,5 3 1,2 0-152,4 0 168,3 0 1,7 3-412,6-1 1,7 3 123,2 0 1,5 1 36,2 1 1,2 1-38,1 1 0,2-2 35,0 3 0,0 0-121,0-1 1,2 2-40,2-1 0,1 0-44,-1-1 0,-1-2 460,2 3 0,-3-3-99,5 0 1,-1 0 23,1 0 1,-1 0 56,3 0 1,-3-3 68,1-2 0,-3 1 36,-1-1 1,-7 1 49,-5-3 0,-6 0 205,-6 0 25,-5 0-563,-19-4 0,-2 1 97,-18-1 0,-4-3 0,-5 0 1,0 2-89,-2-5 0,0 4 28,-2-3 0,-1 1-14,1 2 1,-3-1-25,-2 0 1,1 0 4,-1 0 0,5 1 321,2 1 1,4-1-211,8 1 1,3 2 122,3-2 1,7 4-73,5-2 0,2 0-233,3 1 43,1 0 0,6 2-522,2 3-388,1 0 0,5 4 216,2 0 1,4 0 338,1 0 1,5-1 204,-3-1 0,6 1 103,-1-1 1,5 1 107,2 1 1,2-3 101,1 1 0,2-1 27,0 0 0,0 2 921,0-4 0,2 0-142,5-2 1,1 0-310,4 0 0,-1 0-224,1 0 1,1-1-109,1-1 1,2 0-86,-2-5 0,-2 1-201,-2-6 1,-1 2-116,-2-4 0,-1 2-105,-4-4 1,-5 1-277,-6-1 0,-4-1-317,-6-2 1,-2 0-324,-4 0 0,-3 2-234,-4-2 1,-6 1 544,-5 0 1,-4-2 377,-4 2 1,-2 1 241,0 1 0,-6 1 266,-1 1 0,-3 1 256,-1 2 1,-4-1 376,-1 2 0,-2 2 451,0 3 1,0 0 376,2 3 1,0-3-551,5 3 0,-2 0-154,7 2 1,5 0 491,5 0-853,4 0 1,5 3-518,3 1 1,3 2-958,4 1 1,5 0 374,4 0 0,3 0 434,9 0 1,4 0 155,8 0 0,-1 0-74,2 3 0,-2-5 15,3 2 0,-1-2 25,-4 2 0,-1-2 434,-1-1 1,0-2 936,-1 0 1,-1-1-456,-1-1 1,-4 0-408,1 0 0,-2 0-173,3 0 1,-2-3-161,-3-2 0,-1 1-132,-3 0 1,-3 0-237,-2-1 167,-1-1 0,-4 2-790,-2-3 1,-2 3-321,-2-1 1,-6 3 972,-6-3 0,-1 4 196,-6-1 0,0 0 178,-6 0 1,0 1 160,-5-1 0,-3 1 84,-5 1 1,-3 0 233,-3 0 0,1 0 584,-1 0 0,2 3 45,-2 2 0,5-2-871,0 2 0,10 0-339,4 1 0,7-1-62,4 0 1,5-1-480,4 3 1,4 0-866,5 0 1,7 0 1019,7 0 0,6 0 236,10 0 0,3 2 84,7 0 0,4 1 14,0-1 0,2 0 81,-4 2 1,-4-3-1,-3 2 0,1-3 336,-1 0 1,-1 0 935,-1 0 0,-1-1-926,-2-1 0,3 0-314,-3-3 0,3 1 130,-5-3 1,-4 0 32,-3 0 1,-2-3-155,-3-2 1,-4 0-250,-5-1 1,-4 0-644,-3-3 0,-2-1-102,-5 1 0,-4-1 559,-10 1 1,-3 1 258,-8-1 1,-3-1-161,-6 1 0,0-1 179,-5 4 1,2-4 46,1 1 0,-6 0 396,-1 2 0,-2-1 634,2-1 1,3-1 65,4-1 1,-2-2-717,4 1 1,-2-1-303,4-1 0,0 3-57,3-1 0,0 2-65,2-2 0,4 0-56,5 3 0,5 0-68,5 2 1,3 2-24,5 0-11,2 4 0,8-2 225,4 3 0,8 1-6,8 1 0,8-1 263,4 4 0,4 0-71,0 5 1,7-3-13,-4 2 0,4 1 107,-2 0 0,2-1-43,3-2 0,-2 0 277,1 0 0,1-4-327,-3 0 1,2-3-87,-4 0 0,-5 0 11,-2 0 0,-3 0 61,-4-3 0,-4 0-219,-5-4 1,-5 0 128,-2 0 0,-5 0-462,-4 0 1,-4 2-635,-6-2 1,-7 4 791,-9-4 0,-8 1 138,-7 0 1,-3 1 62,-7 0 1,-2 4 129,-9-1 1,-4 1 67,0 1 0,-4 0 274,-4 0 0,0 0 175,-4 0 0,1 0 880,1 0 0,7 0-1196,2 0 0,4 0-112,3 0 1,2 0-83,2 0 1,6-1-63,2-1 0,6 0-44,3-2 0,5 2 172,8 0 1,8-1-346,4 0 0,5 0-264,-1 1 1,4 1 34,4-1 0,6 1 190,10 1 0,3 0 169,3 0 1,4 0 65,1 0 1,0 0-35,3 0 1,2 0-42,6 0 1,0 2 78,3 1 1,1-1 742,3-2 0,2 0-343,1 0 1,0 0-435,-5 0 1,6-2 49,-3-1 1,3-2-123,-3 0 1,-1 2 17,-4-2 0,-2 3 8,-3-3 1,-6 1-44,-5 0 0,-6-2 70,-8 4 1,-4-1-240,-7 1 1,-4 1-184,-6-1 0,-7-1 467,-11 0 1,-8 1 64,-11 2 1,-6 0 56,-7 0 0,-3 0-14,-1 0 0,-6 0 53,1 0 1,-2 2 7,-3 1 1,2 1 103,-2-2 1,-1 1 436,3-3 1,2 0-573,8 0 1,1 0-120,7 0 0,3-3 126,7 1 0,6-3-118,5 0 1,7 0-85,5 0 0,6-1-100,3 2 0,6 0-1008,1-1 0,10 1 828,8 0 0,9 0 366,8 2 0,4 1-222,5-2 0,2 3 94,-2 0 0,6 0-15,0 0 0,7 0 200,3 0 1,2 0 282,1 0 1,5 0 904,-4 0 0,2-1-1081,-4-1 0,-3 0-121,-1-3 1,-4 2-166,-3-2 0,-7-1 92,-7 1 0,-9 2-54,-5-2 1,-5 3 566,-7-3-701,-4 3 1,-5-1-522,-7 0 0,-7 3 701,-11-3 1,-6 3-78,-7 0 0,-4 0 47,-6 3 1,-3-2 178,-6 4 1,-4-1-86,0 3 0,-1-2-8,-2-1 0,-1 0 169,-4 1 1,3 0 771,4-3 1,3 1-937,4-3 1,5 0-9,7 0 1,6 0 15,5 0 0,8-3-36,3 1 1,5-2-334,2 1 492,5 1 1,4 1-834,3-1 1,7 1 481,4-1 1,6 1 165,6 1 1,3-1-66,7-1 1,0 1-127,6-1 1,0 1 274,5 1 1,1 0-50,5 0 1,1 0 144,6 0 1,-1-1 385,-1-1 1,1 1-506,-1-4 0,-1 3-130,-1-3 1,1 1 18,-1-3 1,-4 2 22,0 0 1,-6 1 23,-2-3 1,-6 2-150,-5 1 1,-8 1 392,-3-1-391,-7-1 0,-5 1-266,-5-1 0,-9 3 162,-7-3 0,-9 4 280,-12-2 1,-8 3 118,-8 0 0,-10 0 21,-5 0 0,-6 0-55,-3 0 0,-8 3-24,0 1 1,-7 2 172,5-2 1,-1 2 463,8-4 1,5 2-367,8-1 1,5-1-294,7-2 1,6 1-28,8 1 1,6-1-34,10 1 1,6 0-77,8 0-268,1-1 110,5 2 0,4-3 415,8 0 1,6 0-72,8 0 1,4 0-69,6 0 1,0-2-14,2-1 0,-1 0-75,1 1 0,0 0-27,2-2 0,4 0 118,2-1 0,4-1 98,-1 2 0,4-3-348,0 1 0,4-1-125,-1 0 0,2 0 132,2 0 1,-1 0 95,-1 0 0,-3-1-60,-4-1 1,-6 4 142,-3-2 1,-9 2-30,-4-2 0,-10 2-62,-5 1 1,-3 1-164,-4-1 0,-2 1-593,-7-1 0,-5 1 700,-9-1 1,-7 2 280,-4 0 0,-4 1 62,-5 1 0,-3 0 8,-7 0 1,-4 0 93,-4 0 1,-2 1 111,-10 1 0,0 0 172,-9 2 0,-3 1 525,3 2 0,-3-2-870,7-1 0,3 0-185,9 1 0,3 0-28,11-3 0,3 3-117,8-3 1,5 0 118,9-2 1,3 0-1,9 0-129,4 0-204,4 4 1,6-4 203,2 3 1,6-3 173,3 0 1,4 0 41,1 0 1,4 0 1,2 0 1,2-2-104,0 0 1,5-1-60,2 0 1,5 2 8,4-4 0,1 3 209,4-3 0,5 2 68,7-2 0,4-1-324,3 1 1,4 1-27,3 0 0,-1 0-4,0-1 0,-2-1 106,0 2 0,-7 1 42,-2 0 1,-7 0-38,-2 1 1,-5-3-26,-4 3 1,-3 0 178,-9 2 0,-6-3-53,-10 1 1,-6-1-142,-3 1 0,-6 1-968,-1-1 0,-10-1 947,-8 0 0,-8 1 154,-7 2 1,-6 0-27,-5 0 0,-7 0 43,-7 0 1,-3 0-24,-6 0 0,-5 1 118,-1 1 0,-3 2 176,-2 3 1,2 0 704,3 0 0,-2-1-943,4 1 0,1-2-187,3 0 1,5-1 39,4 3 1,7-1-106,5-1 1,6 0 89,7-3 0,4 2-31,6-2 1,4-1 48,8 1 0,3-1-3,3-1 30,4 0-66,-2 0 362,9 0 1,2 0-182,5 0 1,6-1-39,2-1 1,7-2-139,-1-3 0,6 1 37,-1 1 0,7-3-46,2 1 0,6-2-65,1 2 0,6 1-127,3-1 0,8 0 101,0 0 1,6-1-75,-2-1 0,3 1 155,-3-1 0,3-1 94,-5 1 0,-3-2 29,-9 1 1,-4 1 42,-10 2 0,-5-2-154,-4 0 0,-7 0-86,-4 2 1,-2-1 29,-5-1 1,0 1-316,-5-1 0,-2 1-16,-2 1 1,-4 1-592,2-1 0,-3 1 26,-3 1 1,-3 0 846,-6 2 1,-7 0 154,-4 1 0,-7 1 315,-4-1 1,-7 1 148,-5 1 1,-3 3 72,-4 2 0,-4 1 278,-7 1 1,-4 0 355,-4 3 0,-2-2 25,1 4 1,-4-2-1016,1 2 0,2 0-233,8-3 0,8 0-84,7-2 1,12-2 33,9 0 0,9-4 118,7 1-99,3-1 145,7-1 291,16 0 1,5-1-242,16-1 1,-1 1 34,2-4 0,6 1-55,1 0 1,4-2 3,1 4 0,2-3-149,5 3 0,1-3 53,-1 0 1,5 0-152,2 0 1,0-3 32,0 1 0,1-2 34,-1 2 1,-1 0 6,1-2 1,-4 1 111,-1-1 1,-1-1-143,-3 0 0,-2-1-48,-5 2 0,-4-3 55,-5 3 0,-8 0 147,-4 2 1,-5-2-136,-7 0 1,-4-1-827,-4 0 0,-10 3 484,-7-2 1,-7 2 495,-9 2 1,-5 0 44,-6 2 0,-9 1 147,-5 2 1,-7 1-13,0 1 1,-4 2 23,1 3 0,2 2 176,3 0 1,-3 3 492,3-3 1,4 1-453,8-1 0,7-1-509,6 1 1,10-1-194,6-1 0,5-3-103,2 1 1,6-3-364,3 3-367,2-4 1,3 2 944,3-3 1,6 0 425,10 0 1,6-3-226,8-1 0,0 0 57,4-1 1,2 1-192,0 0 0,3 0 338,-3 2 0,1 1-429,1-1 1,-1 1 710,-3 1 0,1 3 0,-1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E76F7-2AC1-364B-8035-A67A76A2B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39CF7A-5C76-D145-8D68-4CEDF6120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6F64D7-1336-7445-A7FC-33F87505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FB6763-2743-BF4C-9051-25EC5D3B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E1585B-3FFA-584C-8DFF-CF046DD5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0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74049-434B-D247-8AB9-8B6E685E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101852-6E17-2D48-8BCA-84A739D7F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BC7436-228B-E349-8CD0-6EE53E2F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0CD729-2AA7-3C43-9918-69676A79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155EB8-FF2A-FF4B-9E6F-75C485CC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11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46E8A21-0312-EB4D-8254-361F8C3F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1C9CE0D-1E79-7547-A4E7-B405FEC82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3D2411-6EF8-F54D-9CC3-F02A4FD6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592496-DC82-2E40-ADFE-B14E9B14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F1D34B-63D3-5E49-B2EC-552927AC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16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F6AA13-0FBE-424E-BDCA-D11DE6D2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8C211E-DB92-A94C-88A2-4F9F675F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FB453B-F7FD-744C-B817-06B9645A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FEEA72-E34E-944A-B802-377F2593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9D690C-1539-7C43-929A-2800DCFB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82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7EDE4-EB58-7147-8251-6FDB0DC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1DD4BA-CE49-E448-A6EF-A2FD8DCFE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AB361D-C6A3-684F-B89E-1D3F7B69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441415-E665-DE46-8129-5C18EF5B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191A3E-F4DE-EC43-8037-7EC5ABA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9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DADD6-FD8C-4242-BF58-E77ABD74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5F359C-D337-7146-84AB-679D62715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553886-0B35-1748-992C-C83BBA3B1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83911A-52BF-EB40-AA20-6AC648FD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3166BA-614E-884C-8D86-E4E8686A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E00FFF-04B5-344C-A440-4B441CA4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2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B8D1A-E27F-4D4B-9E95-E03C84C3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0984C9-2F56-6242-B9B4-E0D665A7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927255-F5CA-8F43-A5D2-838DAC3DE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378FD08-B211-CC43-A051-C718329B9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2B8162-5203-4D43-8FEB-9C4DB16D6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AA6E55-6F6D-F043-8263-3B4B843D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D7B2A53-4D89-2446-85A6-7F8CF718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168B25C-2892-EB49-885D-D838A6B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19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BD493-3ED3-8240-BAD6-097441FA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813A31-9B42-B24D-90FC-9F41BDBD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14B2E1-24C3-9E4C-8D54-A83B2557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F99B75-BF10-8343-875D-2AFCD43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8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0FE995-FEAC-E84E-ABCE-B5CEDB7D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B48EAB-0EF9-624E-A7C0-492F9587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63D6CA5-9143-9F48-8496-629EDB3A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4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A50E8-D3E2-A04E-9E01-4C5FE7F3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353F9-FE25-4446-9FE7-358464A3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CC112B-4BF9-6E42-9EC0-091F8AA68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5EB9A-8477-534F-8FA0-BD7534C3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C5A1F6-74EE-8546-A83C-6B83F861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627D10-44A1-6A4C-85B2-8E36E4F9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5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AAE25-0A5B-1B4C-B1B5-C7C1F2A3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3F66FC5-332B-7444-8D66-097ABD3F4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2E2849-D24D-C245-B1FB-44700F03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59A400-BD3C-6F4D-BBCA-D3B0E701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590596-E10E-A240-A56F-0AF5BA54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8E6345-7493-4247-9173-DD2B1BFB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81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9360477-77CB-F04E-92AC-A2479136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0136F7-CECC-F447-AD21-4F8FA772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EC9B08-40C4-0D42-A0C2-5740D627A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4B36-BE36-B646-A1FF-158FA327A51F}" type="datetimeFigureOut">
              <a:rPr lang="sv-SE" smtClean="0"/>
              <a:t>2020-08-24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D59425-36E0-AF48-AD1C-13450D89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11DD07-608C-AC44-9ADE-05191E180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B769-C376-6E44-8109-4AB0BC20A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92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customXml" Target="../ink/ink1.xm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D92D7E9-2284-D840-A8FC-D29389FCD7AB}"/>
              </a:ext>
            </a:extLst>
          </p:cNvPr>
          <p:cNvSpPr txBox="1"/>
          <p:nvPr/>
        </p:nvSpPr>
        <p:spPr>
          <a:xfrm>
            <a:off x="3047999" y="1828562"/>
            <a:ext cx="671945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effectLst/>
                <a:latin typeface="Times New Roman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2400" b="1" dirty="0">
                <a:solidFill>
                  <a:srgbClr val="F739F8"/>
                </a:solidFill>
                <a:effectLst/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mcQ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 Riksträff 2020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2000" dirty="0">
                <a:effectLst/>
                <a:latin typeface="Times New Roman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2000" dirty="0">
                <a:effectLst/>
                <a:latin typeface="Times New Roman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v-SE" sz="2000" dirty="0">
                <a:effectLst/>
                <a:latin typeface="Times New Roman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40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T</a:t>
            </a:r>
            <a:r>
              <a:rPr lang="sv-SE" sz="36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i</a:t>
            </a:r>
            <a:r>
              <a:rPr lang="sv-SE" sz="32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ll</a:t>
            </a:r>
            <a:r>
              <a:rPr lang="sv-SE" sz="28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sa</a:t>
            </a:r>
            <a:r>
              <a:rPr lang="sv-SE" sz="24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mm</a:t>
            </a:r>
            <a:r>
              <a:rPr lang="sv-SE" sz="20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a</a:t>
            </a:r>
            <a:r>
              <a:rPr lang="sv-SE" sz="18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ns   på   D</a:t>
            </a:r>
            <a:r>
              <a:rPr lang="sv-SE" sz="20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i</a:t>
            </a:r>
            <a:r>
              <a:rPr lang="sv-SE" sz="24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s</a:t>
            </a:r>
            <a:r>
              <a:rPr lang="sv-SE" sz="28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t</a:t>
            </a:r>
            <a:r>
              <a:rPr lang="sv-SE" sz="32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a</a:t>
            </a:r>
            <a:r>
              <a:rPr lang="sv-SE" sz="36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n</a:t>
            </a:r>
            <a:r>
              <a:rPr lang="sv-SE" sz="4000" dirty="0">
                <a:solidFill>
                  <a:srgbClr val="000000"/>
                </a:solidFill>
                <a:effectLst/>
                <a:latin typeface="Cooper Black" panose="020F0502020204030204" pitchFamily="34" charset="0"/>
                <a:ea typeface="Times New Roman" panose="020F0502020204030204" pitchFamily="34" charset="0"/>
                <a:cs typeface="Arial" panose="020B0604020202020204" pitchFamily="34" charset="0"/>
              </a:rPr>
              <a:t>s</a:t>
            </a:r>
            <a:endParaRPr lang="sv-SE" sz="1800" dirty="0">
              <a:effectLst/>
              <a:latin typeface="Calibri" panose="020F0502020204030204" pitchFamily="34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sv-SE" sz="1800" dirty="0"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42F1D5-DEB4-104D-826E-BDEA6A3920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21" y="2244282"/>
            <a:ext cx="1001210" cy="64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C38165E-9DEC-894F-BD6F-20F0ECD5D340}"/>
              </a:ext>
            </a:extLst>
          </p:cNvPr>
          <p:cNvSpPr txBox="1"/>
          <p:nvPr/>
        </p:nvSpPr>
        <p:spPr>
          <a:xfrm>
            <a:off x="5179812" y="25151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8E3C109C-2B74-2C48-81D7-2358D2F891B8}"/>
                  </a:ext>
                </a:extLst>
              </p14:cNvPr>
              <p14:cNvContentPartPr/>
              <p14:nvPr/>
            </p14:nvContentPartPr>
            <p14:xfrm>
              <a:off x="5667043" y="3619925"/>
              <a:ext cx="4320" cy="5400"/>
            </p14:xfrm>
          </p:contentPart>
        </mc:Choice>
        <mc:Fallback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8E3C109C-2B74-2C48-81D7-2358D2F89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1923" y="3604805"/>
                <a:ext cx="34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2A6C3ACA-17C8-A047-916B-8EA439EC1FBB}"/>
                  </a:ext>
                </a:extLst>
              </p14:cNvPr>
              <p14:cNvContentPartPr/>
              <p14:nvPr/>
            </p14:nvContentPartPr>
            <p14:xfrm>
              <a:off x="5676043" y="3590045"/>
              <a:ext cx="27720" cy="60120"/>
            </p14:xfrm>
          </p:contentPart>
        </mc:Choice>
        <mc:Fallback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2A6C3ACA-17C8-A047-916B-8EA439EC1F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5523" y="3569885"/>
                <a:ext cx="68400" cy="10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Bildobjekt 14">
            <a:extLst>
              <a:ext uri="{FF2B5EF4-FFF2-40B4-BE49-F238E27FC236}">
                <a16:creationId xmlns:a16="http://schemas.microsoft.com/office/drawing/2014/main" id="{0B94FA5E-B0E0-EF4D-AC31-FB53F6FC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4" y="2730500"/>
            <a:ext cx="2114351" cy="15412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3F0F8E2A-0B22-B24E-86A1-C8AC82B255D6}"/>
                  </a:ext>
                </a:extLst>
              </p14:cNvPr>
              <p14:cNvContentPartPr/>
              <p14:nvPr/>
            </p14:nvContentPartPr>
            <p14:xfrm>
              <a:off x="5295883" y="2651525"/>
              <a:ext cx="429840" cy="1626840"/>
            </p14:xfrm>
          </p:contentPart>
        </mc:Choice>
        <mc:Fallback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3F0F8E2A-0B22-B24E-86A1-C8AC82B255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5723" y="2631365"/>
                <a:ext cx="470520" cy="16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8EAE75B3-77EA-D345-9D92-458C480FC5EA}"/>
                  </a:ext>
                </a:extLst>
              </p14:cNvPr>
              <p14:cNvContentPartPr/>
              <p14:nvPr/>
            </p14:nvContentPartPr>
            <p14:xfrm>
              <a:off x="5330803" y="2691485"/>
              <a:ext cx="673200" cy="1202040"/>
            </p14:xfrm>
          </p:contentPart>
        </mc:Choice>
        <mc:Fallback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8EAE75B3-77EA-D345-9D92-458C480FC5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0283" y="2670965"/>
                <a:ext cx="71388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Pennanteckning 16">
                <a:extLst>
                  <a:ext uri="{FF2B5EF4-FFF2-40B4-BE49-F238E27FC236}">
                    <a16:creationId xmlns:a16="http://schemas.microsoft.com/office/drawing/2014/main" id="{5FB78C30-64C7-2C49-97DD-E55B801024BF}"/>
                  </a:ext>
                </a:extLst>
              </p14:cNvPr>
              <p14:cNvContentPartPr/>
              <p14:nvPr/>
            </p14:nvContentPartPr>
            <p14:xfrm>
              <a:off x="5363203" y="3322205"/>
              <a:ext cx="288360" cy="982440"/>
            </p14:xfrm>
          </p:contentPart>
        </mc:Choice>
        <mc:Fallback>
          <p:pic>
            <p:nvPicPr>
              <p:cNvPr id="17" name="Pennanteckning 16">
                <a:extLst>
                  <a:ext uri="{FF2B5EF4-FFF2-40B4-BE49-F238E27FC236}">
                    <a16:creationId xmlns:a16="http://schemas.microsoft.com/office/drawing/2014/main" id="{5FB78C30-64C7-2C49-97DD-E55B801024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2683" y="3301685"/>
                <a:ext cx="32904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B92D0BCA-7148-3D49-B3CC-9FDED827E6D0}"/>
                  </a:ext>
                </a:extLst>
              </p14:cNvPr>
              <p14:cNvContentPartPr/>
              <p14:nvPr/>
            </p14:nvContentPartPr>
            <p14:xfrm>
              <a:off x="5570203" y="3923045"/>
              <a:ext cx="458640" cy="132120"/>
            </p14:xfrm>
          </p:contentPart>
        </mc:Choice>
        <mc:Fallback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B92D0BCA-7148-3D49-B3CC-9FDED827E6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9683" y="3902525"/>
                <a:ext cx="499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35DB0258-CB24-A443-8312-D0EB932D713D}"/>
                  </a:ext>
                </a:extLst>
              </p14:cNvPr>
              <p14:cNvContentPartPr/>
              <p14:nvPr/>
            </p14:nvContentPartPr>
            <p14:xfrm>
              <a:off x="7086163" y="4074245"/>
              <a:ext cx="494640" cy="99720"/>
            </p14:xfrm>
          </p:contentPart>
        </mc:Choice>
        <mc:Fallback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35DB0258-CB24-A443-8312-D0EB932D71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6003" y="4054085"/>
                <a:ext cx="535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Pennanteckning 19">
                <a:extLst>
                  <a:ext uri="{FF2B5EF4-FFF2-40B4-BE49-F238E27FC236}">
                    <a16:creationId xmlns:a16="http://schemas.microsoft.com/office/drawing/2014/main" id="{1724A0DC-5268-E547-ABE3-F4D6275420F0}"/>
                  </a:ext>
                </a:extLst>
              </p14:cNvPr>
              <p14:cNvContentPartPr/>
              <p14:nvPr/>
            </p14:nvContentPartPr>
            <p14:xfrm>
              <a:off x="5569123" y="4027085"/>
              <a:ext cx="1857600" cy="251280"/>
            </p14:xfrm>
          </p:contentPart>
        </mc:Choice>
        <mc:Fallback>
          <p:pic>
            <p:nvPicPr>
              <p:cNvPr id="20" name="Pennanteckning 19">
                <a:extLst>
                  <a:ext uri="{FF2B5EF4-FFF2-40B4-BE49-F238E27FC236}">
                    <a16:creationId xmlns:a16="http://schemas.microsoft.com/office/drawing/2014/main" id="{1724A0DC-5268-E547-ABE3-F4D6275420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48603" y="4006925"/>
                <a:ext cx="1898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Pennanteckning 20">
                <a:extLst>
                  <a:ext uri="{FF2B5EF4-FFF2-40B4-BE49-F238E27FC236}">
                    <a16:creationId xmlns:a16="http://schemas.microsoft.com/office/drawing/2014/main" id="{8C0301D8-5143-AA49-AF60-2CE2D9024FDE}"/>
                  </a:ext>
                </a:extLst>
              </p14:cNvPr>
              <p14:cNvContentPartPr/>
              <p14:nvPr/>
            </p14:nvContentPartPr>
            <p14:xfrm>
              <a:off x="6777283" y="3126005"/>
              <a:ext cx="750960" cy="933840"/>
            </p14:xfrm>
          </p:contentPart>
        </mc:Choice>
        <mc:Fallback>
          <p:pic>
            <p:nvPicPr>
              <p:cNvPr id="21" name="Pennanteckning 20">
                <a:extLst>
                  <a:ext uri="{FF2B5EF4-FFF2-40B4-BE49-F238E27FC236}">
                    <a16:creationId xmlns:a16="http://schemas.microsoft.com/office/drawing/2014/main" id="{8C0301D8-5143-AA49-AF60-2CE2D9024F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6763" y="3105485"/>
                <a:ext cx="79200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Pennanteckning 21">
                <a:extLst>
                  <a:ext uri="{FF2B5EF4-FFF2-40B4-BE49-F238E27FC236}">
                    <a16:creationId xmlns:a16="http://schemas.microsoft.com/office/drawing/2014/main" id="{5CA7043C-6A68-374C-B10C-E7B483A950C6}"/>
                  </a:ext>
                </a:extLst>
              </p14:cNvPr>
              <p14:cNvContentPartPr/>
              <p14:nvPr/>
            </p14:nvContentPartPr>
            <p14:xfrm>
              <a:off x="5862163" y="2626685"/>
              <a:ext cx="1641600" cy="670680"/>
            </p14:xfrm>
          </p:contentPart>
        </mc:Choice>
        <mc:Fallback>
          <p:pic>
            <p:nvPicPr>
              <p:cNvPr id="22" name="Pennanteckning 21">
                <a:extLst>
                  <a:ext uri="{FF2B5EF4-FFF2-40B4-BE49-F238E27FC236}">
                    <a16:creationId xmlns:a16="http://schemas.microsoft.com/office/drawing/2014/main" id="{5CA7043C-6A68-374C-B10C-E7B483A950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41643" y="2606525"/>
                <a:ext cx="1682280" cy="71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 26">
            <a:extLst>
              <a:ext uri="{FF2B5EF4-FFF2-40B4-BE49-F238E27FC236}">
                <a16:creationId xmlns:a16="http://schemas.microsoft.com/office/drawing/2014/main" id="{376ED1F9-18F5-7A45-8510-718D3C3172E8}"/>
              </a:ext>
            </a:extLst>
          </p:cNvPr>
          <p:cNvGrpSpPr/>
          <p:nvPr/>
        </p:nvGrpSpPr>
        <p:grpSpPr>
          <a:xfrm>
            <a:off x="5626363" y="2723525"/>
            <a:ext cx="1850040" cy="809640"/>
            <a:chOff x="5626363" y="2723525"/>
            <a:chExt cx="185004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Pennanteckning 22">
                  <a:extLst>
                    <a:ext uri="{FF2B5EF4-FFF2-40B4-BE49-F238E27FC236}">
                      <a16:creationId xmlns:a16="http://schemas.microsoft.com/office/drawing/2014/main" id="{79FDC3B3-8C33-8C4F-AE37-47EAA9D42502}"/>
                    </a:ext>
                  </a:extLst>
                </p14:cNvPr>
                <p14:cNvContentPartPr/>
                <p14:nvPr/>
              </p14:nvContentPartPr>
              <p14:xfrm>
                <a:off x="5626363" y="3015485"/>
                <a:ext cx="318240" cy="158040"/>
              </p14:xfrm>
            </p:contentPart>
          </mc:Choice>
          <mc:Fallback>
            <p:pic>
              <p:nvPicPr>
                <p:cNvPr id="23" name="Pennanteckning 22">
                  <a:extLst>
                    <a:ext uri="{FF2B5EF4-FFF2-40B4-BE49-F238E27FC236}">
                      <a16:creationId xmlns:a16="http://schemas.microsoft.com/office/drawing/2014/main" id="{79FDC3B3-8C33-8C4F-AE37-47EAA9D425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5843" y="2994965"/>
                  <a:ext cx="358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Pennanteckning 23">
                  <a:extLst>
                    <a:ext uri="{FF2B5EF4-FFF2-40B4-BE49-F238E27FC236}">
                      <a16:creationId xmlns:a16="http://schemas.microsoft.com/office/drawing/2014/main" id="{23D2ACF5-2CE5-0D44-B54B-5E444F209897}"/>
                    </a:ext>
                  </a:extLst>
                </p14:cNvPr>
                <p14:cNvContentPartPr/>
                <p14:nvPr/>
              </p14:nvContentPartPr>
              <p14:xfrm>
                <a:off x="5869723" y="3023765"/>
                <a:ext cx="79920" cy="122400"/>
              </p14:xfrm>
            </p:contentPart>
          </mc:Choice>
          <mc:Fallback>
            <p:pic>
              <p:nvPicPr>
                <p:cNvPr id="24" name="Pennanteckning 23">
                  <a:extLst>
                    <a:ext uri="{FF2B5EF4-FFF2-40B4-BE49-F238E27FC236}">
                      <a16:creationId xmlns:a16="http://schemas.microsoft.com/office/drawing/2014/main" id="{23D2ACF5-2CE5-0D44-B54B-5E444F2098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9203" y="3003245"/>
                  <a:ext cx="120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Pennanteckning 25">
                  <a:extLst>
                    <a:ext uri="{FF2B5EF4-FFF2-40B4-BE49-F238E27FC236}">
                      <a16:creationId xmlns:a16="http://schemas.microsoft.com/office/drawing/2014/main" id="{A908CD41-8068-484C-AF5F-4A4303520EC9}"/>
                    </a:ext>
                  </a:extLst>
                </p14:cNvPr>
                <p14:cNvContentPartPr/>
                <p14:nvPr/>
              </p14:nvContentPartPr>
              <p14:xfrm>
                <a:off x="6234403" y="2723525"/>
                <a:ext cx="1242000" cy="809640"/>
              </p14:xfrm>
            </p:contentPart>
          </mc:Choice>
          <mc:Fallback>
            <p:pic>
              <p:nvPicPr>
                <p:cNvPr id="26" name="Pennanteckning 25">
                  <a:extLst>
                    <a:ext uri="{FF2B5EF4-FFF2-40B4-BE49-F238E27FC236}">
                      <a16:creationId xmlns:a16="http://schemas.microsoft.com/office/drawing/2014/main" id="{A908CD41-8068-484C-AF5F-4A4303520E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4243" y="2703365"/>
                  <a:ext cx="1282680" cy="85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743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Mia Ljunglöf</dc:creator>
  <cp:lastModifiedBy>Mia Ljunglöf</cp:lastModifiedBy>
  <cp:revision>1</cp:revision>
  <dcterms:created xsi:type="dcterms:W3CDTF">2020-08-24T07:24:39Z</dcterms:created>
  <dcterms:modified xsi:type="dcterms:W3CDTF">2020-08-24T11:12:12Z</dcterms:modified>
</cp:coreProperties>
</file>